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7" r:id="rId37"/>
    <p:sldId id="292" r:id="rId38"/>
    <p:sldId id="293" r:id="rId39"/>
    <p:sldId id="294" r:id="rId40"/>
    <p:sldId id="295" r:id="rId41"/>
    <p:sldId id="296" r:id="rId42"/>
    <p:sldId id="298" r:id="rId43"/>
    <p:sldId id="299" r:id="rId44"/>
    <p:sldId id="307" r:id="rId45"/>
    <p:sldId id="300" r:id="rId46"/>
    <p:sldId id="301" r:id="rId47"/>
    <p:sldId id="304" r:id="rId48"/>
    <p:sldId id="305" r:id="rId49"/>
    <p:sldId id="306"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5" r:id="rId6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avia La ferrera" initials="FLf" lastIdx="6" clrIdx="0">
    <p:extLst>
      <p:ext uri="{19B8F6BF-5375-455C-9EA6-DF929625EA0E}">
        <p15:presenceInfo xmlns:p15="http://schemas.microsoft.com/office/powerpoint/2012/main" userId="957b93c6362b71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image" Target="../media/image1.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image" Target="../media/image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4EC38-1EE1-4295-9747-0F3D1EBEE48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it-IT"/>
        </a:p>
      </dgm:t>
    </dgm:pt>
    <dgm:pt modelId="{BCA09399-2865-4299-A4D4-77440CC66B16}">
      <dgm:prSet phldrT="[Testo]" custT="1"/>
      <dgm:spPr/>
      <dgm:t>
        <a:bodyPr/>
        <a:lstStyle/>
        <a:p>
          <a:r>
            <a:rPr lang="it-IT" sz="1600" dirty="0"/>
            <a:t>PUNTO D’INCONTRO</a:t>
          </a:r>
        </a:p>
      </dgm:t>
    </dgm:pt>
    <dgm:pt modelId="{5861CD9E-6BD8-4408-86BA-D196BB5C1A15}" type="parTrans" cxnId="{77936CA2-369C-479F-843D-EAFD745225F3}">
      <dgm:prSet/>
      <dgm:spPr/>
      <dgm:t>
        <a:bodyPr/>
        <a:lstStyle/>
        <a:p>
          <a:endParaRPr lang="it-IT"/>
        </a:p>
      </dgm:t>
    </dgm:pt>
    <dgm:pt modelId="{86F5E4A8-C3E5-45E9-96E6-B0921070FE3A}" type="sibTrans" cxnId="{77936CA2-369C-479F-843D-EAFD745225F3}">
      <dgm:prSet/>
      <dgm:spPr/>
      <dgm:t>
        <a:bodyPr/>
        <a:lstStyle/>
        <a:p>
          <a:endParaRPr lang="it-IT"/>
        </a:p>
      </dgm:t>
    </dgm:pt>
    <dgm:pt modelId="{5C058716-6C9B-4B1D-9A94-A6A02093B7D6}">
      <dgm:prSet phldrT="[Testo]" custT="1"/>
      <dgm:spPr/>
      <dgm:t>
        <a:bodyPr/>
        <a:lstStyle/>
        <a:p>
          <a:r>
            <a:rPr lang="it-IT" sz="1600" dirty="0"/>
            <a:t>AGENTE  DI</a:t>
          </a:r>
        </a:p>
        <a:p>
          <a:r>
            <a:rPr lang="it-IT" sz="1600" dirty="0"/>
            <a:t>CAMBIAMENTO</a:t>
          </a:r>
        </a:p>
      </dgm:t>
    </dgm:pt>
    <dgm:pt modelId="{17B42803-E6EC-4C9D-BCD0-6D0DB3656549}" type="parTrans" cxnId="{B0914D6F-6B10-4E44-9967-E6F56BF95D69}">
      <dgm:prSet/>
      <dgm:spPr/>
      <dgm:t>
        <a:bodyPr/>
        <a:lstStyle/>
        <a:p>
          <a:endParaRPr lang="it-IT"/>
        </a:p>
      </dgm:t>
    </dgm:pt>
    <dgm:pt modelId="{9689A4AA-1C3B-4BF6-BE7A-329DE97A3EC2}" type="sibTrans" cxnId="{B0914D6F-6B10-4E44-9967-E6F56BF95D69}">
      <dgm:prSet/>
      <dgm:spPr/>
      <dgm:t>
        <a:bodyPr/>
        <a:lstStyle/>
        <a:p>
          <a:endParaRPr lang="it-IT"/>
        </a:p>
      </dgm:t>
    </dgm:pt>
    <dgm:pt modelId="{411CABAD-4DB0-4FC2-8635-46E04C1D5DB6}">
      <dgm:prSet phldrT="[Testo]" custT="1"/>
      <dgm:spPr/>
      <dgm:t>
        <a:bodyPr/>
        <a:lstStyle/>
        <a:p>
          <a:r>
            <a:rPr lang="it-IT" sz="1600" dirty="0"/>
            <a:t>CERNIERA DI COLLEGAMENTO</a:t>
          </a:r>
        </a:p>
      </dgm:t>
    </dgm:pt>
    <dgm:pt modelId="{A4D45B3D-FB77-4463-89D3-0C556B51EB93}" type="parTrans" cxnId="{456AB6E0-6724-4889-9C75-9B9B13D03B3A}">
      <dgm:prSet/>
      <dgm:spPr/>
      <dgm:t>
        <a:bodyPr/>
        <a:lstStyle/>
        <a:p>
          <a:endParaRPr lang="it-IT"/>
        </a:p>
      </dgm:t>
    </dgm:pt>
    <dgm:pt modelId="{7D2C2183-F0A1-404F-8409-5BBFF5EA57A5}" type="sibTrans" cxnId="{456AB6E0-6724-4889-9C75-9B9B13D03B3A}">
      <dgm:prSet/>
      <dgm:spPr/>
      <dgm:t>
        <a:bodyPr/>
        <a:lstStyle/>
        <a:p>
          <a:endParaRPr lang="it-IT"/>
        </a:p>
      </dgm:t>
    </dgm:pt>
    <dgm:pt modelId="{12E00AAE-BEA7-4155-B5F6-052EC515AD4F}">
      <dgm:prSet phldrT="[Testo]" custT="1"/>
      <dgm:spPr/>
      <dgm:t>
        <a:bodyPr/>
        <a:lstStyle/>
        <a:p>
          <a:r>
            <a:rPr lang="it-IT" sz="1600" dirty="0"/>
            <a:t>AGENTE DI SOCIALIZZAZIONE</a:t>
          </a:r>
        </a:p>
      </dgm:t>
    </dgm:pt>
    <dgm:pt modelId="{B23062D8-0A3A-4E07-8A26-ACD636245C6D}" type="parTrans" cxnId="{5A8AB270-B939-488D-AFA0-8596558806DF}">
      <dgm:prSet/>
      <dgm:spPr/>
      <dgm:t>
        <a:bodyPr/>
        <a:lstStyle/>
        <a:p>
          <a:endParaRPr lang="it-IT"/>
        </a:p>
      </dgm:t>
    </dgm:pt>
    <dgm:pt modelId="{F46F8C0E-CA04-48CF-887D-DDC224151A3B}" type="sibTrans" cxnId="{5A8AB270-B939-488D-AFA0-8596558806DF}">
      <dgm:prSet/>
      <dgm:spPr/>
      <dgm:t>
        <a:bodyPr/>
        <a:lstStyle/>
        <a:p>
          <a:endParaRPr lang="it-IT"/>
        </a:p>
      </dgm:t>
    </dgm:pt>
    <dgm:pt modelId="{02DFEE85-2DFF-4BC1-A21D-0C61BC4B50FF}">
      <dgm:prSet phldrT="[Testo]" custT="1"/>
      <dgm:spPr/>
      <dgm:t>
        <a:bodyPr/>
        <a:lstStyle/>
        <a:p>
          <a:r>
            <a:rPr lang="it-IT" sz="1600" dirty="0"/>
            <a:t>AGENTE E PROMOTORE DELL’AUTOREALIZZAZIONE DELLA PERSONA</a:t>
          </a:r>
        </a:p>
      </dgm:t>
    </dgm:pt>
    <dgm:pt modelId="{B47B940B-B083-4F83-AB77-D517EB19044C}" type="parTrans" cxnId="{3F298B8C-BD1D-4D15-B9BB-AAE74A58C43C}">
      <dgm:prSet/>
      <dgm:spPr/>
      <dgm:t>
        <a:bodyPr/>
        <a:lstStyle/>
        <a:p>
          <a:endParaRPr lang="it-IT"/>
        </a:p>
      </dgm:t>
    </dgm:pt>
    <dgm:pt modelId="{D9DBF1CB-93BB-4200-815E-84266BBC4E4D}" type="sibTrans" cxnId="{3F298B8C-BD1D-4D15-B9BB-AAE74A58C43C}">
      <dgm:prSet/>
      <dgm:spPr/>
      <dgm:t>
        <a:bodyPr/>
        <a:lstStyle/>
        <a:p>
          <a:endParaRPr lang="it-IT"/>
        </a:p>
      </dgm:t>
    </dgm:pt>
    <dgm:pt modelId="{13A0FF11-1C62-452F-99E9-F3F43DA964AA}">
      <dgm:prSet custT="1"/>
      <dgm:spPr/>
      <dgm:t>
        <a:bodyPr/>
        <a:lstStyle/>
        <a:p>
          <a:r>
            <a:rPr lang="it-IT" sz="1600" dirty="0"/>
            <a:t>ESPERTO DEI SISTEMI DI RELAZIONE PER AGEVOLARE I PROCESSI COMUNICATIVI TRA I DIVERSI SOGGETTI SOCIALI</a:t>
          </a:r>
        </a:p>
      </dgm:t>
    </dgm:pt>
    <dgm:pt modelId="{EC15B06E-987F-44B1-8571-2B485C6BBC2F}" type="parTrans" cxnId="{85C3F23B-62A3-4688-93BF-90972E49DFD6}">
      <dgm:prSet/>
      <dgm:spPr/>
      <dgm:t>
        <a:bodyPr/>
        <a:lstStyle/>
        <a:p>
          <a:endParaRPr lang="it-IT"/>
        </a:p>
      </dgm:t>
    </dgm:pt>
    <dgm:pt modelId="{88FDE430-61D1-4C2A-BD96-E58B144AB37C}" type="sibTrans" cxnId="{85C3F23B-62A3-4688-93BF-90972E49DFD6}">
      <dgm:prSet/>
      <dgm:spPr/>
      <dgm:t>
        <a:bodyPr/>
        <a:lstStyle/>
        <a:p>
          <a:endParaRPr lang="it-IT"/>
        </a:p>
      </dgm:t>
    </dgm:pt>
    <dgm:pt modelId="{8CF9DD7F-7CD7-4AE9-822D-34CFBC099FB8}" type="pres">
      <dgm:prSet presAssocID="{F6F4EC38-1EE1-4295-9747-0F3D1EBEE487}" presName="cycle" presStyleCnt="0">
        <dgm:presLayoutVars>
          <dgm:dir/>
          <dgm:resizeHandles val="exact"/>
        </dgm:presLayoutVars>
      </dgm:prSet>
      <dgm:spPr/>
    </dgm:pt>
    <dgm:pt modelId="{6767A55E-3918-497A-9383-0019335206EB}" type="pres">
      <dgm:prSet presAssocID="{BCA09399-2865-4299-A4D4-77440CC66B16}" presName="node" presStyleLbl="node1" presStyleIdx="0" presStyleCnt="6">
        <dgm:presLayoutVars>
          <dgm:bulletEnabled val="1"/>
        </dgm:presLayoutVars>
      </dgm:prSet>
      <dgm:spPr/>
    </dgm:pt>
    <dgm:pt modelId="{A467F690-1EBA-401E-9ADC-7ECF7C83E987}" type="pres">
      <dgm:prSet presAssocID="{BCA09399-2865-4299-A4D4-77440CC66B16}" presName="spNode" presStyleCnt="0"/>
      <dgm:spPr/>
    </dgm:pt>
    <dgm:pt modelId="{B7E95398-79AB-4406-AA95-658B83C710F3}" type="pres">
      <dgm:prSet presAssocID="{86F5E4A8-C3E5-45E9-96E6-B0921070FE3A}" presName="sibTrans" presStyleLbl="sibTrans1D1" presStyleIdx="0" presStyleCnt="6"/>
      <dgm:spPr/>
    </dgm:pt>
    <dgm:pt modelId="{E70C1538-B9A7-426E-A8CA-92C3A8B63D58}" type="pres">
      <dgm:prSet presAssocID="{5C058716-6C9B-4B1D-9A94-A6A02093B7D6}" presName="node" presStyleLbl="node1" presStyleIdx="1" presStyleCnt="6" custScaleX="199173">
        <dgm:presLayoutVars>
          <dgm:bulletEnabled val="1"/>
        </dgm:presLayoutVars>
      </dgm:prSet>
      <dgm:spPr/>
    </dgm:pt>
    <dgm:pt modelId="{031605E5-DABE-4476-8C8D-9D41732700AA}" type="pres">
      <dgm:prSet presAssocID="{5C058716-6C9B-4B1D-9A94-A6A02093B7D6}" presName="spNode" presStyleCnt="0"/>
      <dgm:spPr/>
    </dgm:pt>
    <dgm:pt modelId="{696A93CE-EA1F-4D14-A142-81BCDC1C0537}" type="pres">
      <dgm:prSet presAssocID="{9689A4AA-1C3B-4BF6-BE7A-329DE97A3EC2}" presName="sibTrans" presStyleLbl="sibTrans1D1" presStyleIdx="1" presStyleCnt="6"/>
      <dgm:spPr/>
    </dgm:pt>
    <dgm:pt modelId="{BFED87D4-428C-4E21-B5C2-69766630BB26}" type="pres">
      <dgm:prSet presAssocID="{411CABAD-4DB0-4FC2-8635-46E04C1D5DB6}" presName="node" presStyleLbl="node1" presStyleIdx="2" presStyleCnt="6" custScaleX="192779" custScaleY="101680">
        <dgm:presLayoutVars>
          <dgm:bulletEnabled val="1"/>
        </dgm:presLayoutVars>
      </dgm:prSet>
      <dgm:spPr/>
    </dgm:pt>
    <dgm:pt modelId="{BE52B387-2ADF-4CE3-BF95-01322DA4E347}" type="pres">
      <dgm:prSet presAssocID="{411CABAD-4DB0-4FC2-8635-46E04C1D5DB6}" presName="spNode" presStyleCnt="0"/>
      <dgm:spPr/>
    </dgm:pt>
    <dgm:pt modelId="{468653B0-EFEA-434B-8C88-6A36760D5F3A}" type="pres">
      <dgm:prSet presAssocID="{7D2C2183-F0A1-404F-8409-5BBFF5EA57A5}" presName="sibTrans" presStyleLbl="sibTrans1D1" presStyleIdx="2" presStyleCnt="6"/>
      <dgm:spPr/>
    </dgm:pt>
    <dgm:pt modelId="{F0B92F49-F1FE-4BF7-A216-EB5721B6F076}" type="pres">
      <dgm:prSet presAssocID="{12E00AAE-BEA7-4155-B5F6-052EC515AD4F}" presName="node" presStyleLbl="node1" presStyleIdx="3" presStyleCnt="6" custScaleX="147911" custRadScaleRad="94750" custRadScaleInc="8506">
        <dgm:presLayoutVars>
          <dgm:bulletEnabled val="1"/>
        </dgm:presLayoutVars>
      </dgm:prSet>
      <dgm:spPr/>
    </dgm:pt>
    <dgm:pt modelId="{5515A1C3-DBDB-4336-86B5-09A7258F3705}" type="pres">
      <dgm:prSet presAssocID="{12E00AAE-BEA7-4155-B5F6-052EC515AD4F}" presName="spNode" presStyleCnt="0"/>
      <dgm:spPr/>
    </dgm:pt>
    <dgm:pt modelId="{44D3B20F-0386-40B1-882B-69E1A900EEDF}" type="pres">
      <dgm:prSet presAssocID="{F46F8C0E-CA04-48CF-887D-DDC224151A3B}" presName="sibTrans" presStyleLbl="sibTrans1D1" presStyleIdx="3" presStyleCnt="6"/>
      <dgm:spPr/>
    </dgm:pt>
    <dgm:pt modelId="{FB647DEE-1147-499A-BF98-DA7073D7F213}" type="pres">
      <dgm:prSet presAssocID="{02DFEE85-2DFF-4BC1-A21D-0C61BC4B50FF}" presName="node" presStyleLbl="node1" presStyleIdx="4" presStyleCnt="6" custScaleX="198348" custScaleY="123716" custRadScaleRad="91192" custRadScaleInc="-671">
        <dgm:presLayoutVars>
          <dgm:bulletEnabled val="1"/>
        </dgm:presLayoutVars>
      </dgm:prSet>
      <dgm:spPr/>
    </dgm:pt>
    <dgm:pt modelId="{34CF2393-E310-4EE5-8974-74DCEBA428FA}" type="pres">
      <dgm:prSet presAssocID="{02DFEE85-2DFF-4BC1-A21D-0C61BC4B50FF}" presName="spNode" presStyleCnt="0"/>
      <dgm:spPr/>
    </dgm:pt>
    <dgm:pt modelId="{812CA70D-7A7F-499C-9C05-9A3F4B565E05}" type="pres">
      <dgm:prSet presAssocID="{D9DBF1CB-93BB-4200-815E-84266BBC4E4D}" presName="sibTrans" presStyleLbl="sibTrans1D1" presStyleIdx="4" presStyleCnt="6"/>
      <dgm:spPr/>
    </dgm:pt>
    <dgm:pt modelId="{EAB6AE6D-829B-4BAA-AB09-B06274C95A80}" type="pres">
      <dgm:prSet presAssocID="{13A0FF11-1C62-452F-99E9-F3F43DA964AA}" presName="node" presStyleLbl="node1" presStyleIdx="5" presStyleCnt="6" custScaleX="169829" custScaleY="186945">
        <dgm:presLayoutVars>
          <dgm:bulletEnabled val="1"/>
        </dgm:presLayoutVars>
      </dgm:prSet>
      <dgm:spPr/>
    </dgm:pt>
    <dgm:pt modelId="{167B7BE3-3097-4BC4-A048-DFFA69AD8D8D}" type="pres">
      <dgm:prSet presAssocID="{13A0FF11-1C62-452F-99E9-F3F43DA964AA}" presName="spNode" presStyleCnt="0"/>
      <dgm:spPr/>
    </dgm:pt>
    <dgm:pt modelId="{FE52EF30-893E-45B8-A21C-0B26B7D1FEBF}" type="pres">
      <dgm:prSet presAssocID="{88FDE430-61D1-4C2A-BD96-E58B144AB37C}" presName="sibTrans" presStyleLbl="sibTrans1D1" presStyleIdx="5" presStyleCnt="6"/>
      <dgm:spPr/>
    </dgm:pt>
  </dgm:ptLst>
  <dgm:cxnLst>
    <dgm:cxn modelId="{4DE4E814-5B97-4302-AE31-056BAD29EEDC}" type="presOf" srcId="{5C058716-6C9B-4B1D-9A94-A6A02093B7D6}" destId="{E70C1538-B9A7-426E-A8CA-92C3A8B63D58}" srcOrd="0" destOrd="0" presId="urn:microsoft.com/office/officeart/2005/8/layout/cycle5"/>
    <dgm:cxn modelId="{969A631C-4706-443B-8B25-DA8D6B5EE840}" type="presOf" srcId="{12E00AAE-BEA7-4155-B5F6-052EC515AD4F}" destId="{F0B92F49-F1FE-4BF7-A216-EB5721B6F076}" srcOrd="0" destOrd="0" presId="urn:microsoft.com/office/officeart/2005/8/layout/cycle5"/>
    <dgm:cxn modelId="{F6B6AF32-8FE4-4C0D-BBA7-CB66C0ED9DCF}" type="presOf" srcId="{86F5E4A8-C3E5-45E9-96E6-B0921070FE3A}" destId="{B7E95398-79AB-4406-AA95-658B83C710F3}" srcOrd="0" destOrd="0" presId="urn:microsoft.com/office/officeart/2005/8/layout/cycle5"/>
    <dgm:cxn modelId="{85C3F23B-62A3-4688-93BF-90972E49DFD6}" srcId="{F6F4EC38-1EE1-4295-9747-0F3D1EBEE487}" destId="{13A0FF11-1C62-452F-99E9-F3F43DA964AA}" srcOrd="5" destOrd="0" parTransId="{EC15B06E-987F-44B1-8571-2B485C6BBC2F}" sibTransId="{88FDE430-61D1-4C2A-BD96-E58B144AB37C}"/>
    <dgm:cxn modelId="{75F51E5E-0212-4D35-87F1-4FC4D2A3476E}" type="presOf" srcId="{411CABAD-4DB0-4FC2-8635-46E04C1D5DB6}" destId="{BFED87D4-428C-4E21-B5C2-69766630BB26}" srcOrd="0" destOrd="0" presId="urn:microsoft.com/office/officeart/2005/8/layout/cycle5"/>
    <dgm:cxn modelId="{B0914D6F-6B10-4E44-9967-E6F56BF95D69}" srcId="{F6F4EC38-1EE1-4295-9747-0F3D1EBEE487}" destId="{5C058716-6C9B-4B1D-9A94-A6A02093B7D6}" srcOrd="1" destOrd="0" parTransId="{17B42803-E6EC-4C9D-BCD0-6D0DB3656549}" sibTransId="{9689A4AA-1C3B-4BF6-BE7A-329DE97A3EC2}"/>
    <dgm:cxn modelId="{5A8AB270-B939-488D-AFA0-8596558806DF}" srcId="{F6F4EC38-1EE1-4295-9747-0F3D1EBEE487}" destId="{12E00AAE-BEA7-4155-B5F6-052EC515AD4F}" srcOrd="3" destOrd="0" parTransId="{B23062D8-0A3A-4E07-8A26-ACD636245C6D}" sibTransId="{F46F8C0E-CA04-48CF-887D-DDC224151A3B}"/>
    <dgm:cxn modelId="{1A79BE57-726B-4887-93A9-BCCDFAE3F30F}" type="presOf" srcId="{BCA09399-2865-4299-A4D4-77440CC66B16}" destId="{6767A55E-3918-497A-9383-0019335206EB}" srcOrd="0" destOrd="0" presId="urn:microsoft.com/office/officeart/2005/8/layout/cycle5"/>
    <dgm:cxn modelId="{3F298B8C-BD1D-4D15-B9BB-AAE74A58C43C}" srcId="{F6F4EC38-1EE1-4295-9747-0F3D1EBEE487}" destId="{02DFEE85-2DFF-4BC1-A21D-0C61BC4B50FF}" srcOrd="4" destOrd="0" parTransId="{B47B940B-B083-4F83-AB77-D517EB19044C}" sibTransId="{D9DBF1CB-93BB-4200-815E-84266BBC4E4D}"/>
    <dgm:cxn modelId="{77936CA2-369C-479F-843D-EAFD745225F3}" srcId="{F6F4EC38-1EE1-4295-9747-0F3D1EBEE487}" destId="{BCA09399-2865-4299-A4D4-77440CC66B16}" srcOrd="0" destOrd="0" parTransId="{5861CD9E-6BD8-4408-86BA-D196BB5C1A15}" sibTransId="{86F5E4A8-C3E5-45E9-96E6-B0921070FE3A}"/>
    <dgm:cxn modelId="{8CF5DEAC-1D10-46F1-9994-A0077E633AB8}" type="presOf" srcId="{02DFEE85-2DFF-4BC1-A21D-0C61BC4B50FF}" destId="{FB647DEE-1147-499A-BF98-DA7073D7F213}" srcOrd="0" destOrd="0" presId="urn:microsoft.com/office/officeart/2005/8/layout/cycle5"/>
    <dgm:cxn modelId="{B74E87AF-A4CE-43D9-8212-241580306EC6}" type="presOf" srcId="{F46F8C0E-CA04-48CF-887D-DDC224151A3B}" destId="{44D3B20F-0386-40B1-882B-69E1A900EEDF}" srcOrd="0" destOrd="0" presId="urn:microsoft.com/office/officeart/2005/8/layout/cycle5"/>
    <dgm:cxn modelId="{C69A4DB2-58EB-4C99-B4AC-28612F20328A}" type="presOf" srcId="{13A0FF11-1C62-452F-99E9-F3F43DA964AA}" destId="{EAB6AE6D-829B-4BAA-AB09-B06274C95A80}" srcOrd="0" destOrd="0" presId="urn:microsoft.com/office/officeart/2005/8/layout/cycle5"/>
    <dgm:cxn modelId="{ABFEB3C3-30E4-48A3-8E71-5C992BA9412A}" type="presOf" srcId="{D9DBF1CB-93BB-4200-815E-84266BBC4E4D}" destId="{812CA70D-7A7F-499C-9C05-9A3F4B565E05}" srcOrd="0" destOrd="0" presId="urn:microsoft.com/office/officeart/2005/8/layout/cycle5"/>
    <dgm:cxn modelId="{BDB922C4-A714-427C-9383-66137977A7C4}" type="presOf" srcId="{F6F4EC38-1EE1-4295-9747-0F3D1EBEE487}" destId="{8CF9DD7F-7CD7-4AE9-822D-34CFBC099FB8}" srcOrd="0" destOrd="0" presId="urn:microsoft.com/office/officeart/2005/8/layout/cycle5"/>
    <dgm:cxn modelId="{C85F4BCF-48AC-437C-8F73-3380225A8D06}" type="presOf" srcId="{7D2C2183-F0A1-404F-8409-5BBFF5EA57A5}" destId="{468653B0-EFEA-434B-8C88-6A36760D5F3A}" srcOrd="0" destOrd="0" presId="urn:microsoft.com/office/officeart/2005/8/layout/cycle5"/>
    <dgm:cxn modelId="{456AB6E0-6724-4889-9C75-9B9B13D03B3A}" srcId="{F6F4EC38-1EE1-4295-9747-0F3D1EBEE487}" destId="{411CABAD-4DB0-4FC2-8635-46E04C1D5DB6}" srcOrd="2" destOrd="0" parTransId="{A4D45B3D-FB77-4463-89D3-0C556B51EB93}" sibTransId="{7D2C2183-F0A1-404F-8409-5BBFF5EA57A5}"/>
    <dgm:cxn modelId="{7BE00BEC-ECEA-4875-BDC5-0D93A0D6CA97}" type="presOf" srcId="{88FDE430-61D1-4C2A-BD96-E58B144AB37C}" destId="{FE52EF30-893E-45B8-A21C-0B26B7D1FEBF}" srcOrd="0" destOrd="0" presId="urn:microsoft.com/office/officeart/2005/8/layout/cycle5"/>
    <dgm:cxn modelId="{68DB5DEC-FC97-41E3-9FD3-548A4D1490E4}" type="presOf" srcId="{9689A4AA-1C3B-4BF6-BE7A-329DE97A3EC2}" destId="{696A93CE-EA1F-4D14-A142-81BCDC1C0537}" srcOrd="0" destOrd="0" presId="urn:microsoft.com/office/officeart/2005/8/layout/cycle5"/>
    <dgm:cxn modelId="{B50180CE-A0D0-42DA-91BF-78AFC6067417}" type="presParOf" srcId="{8CF9DD7F-7CD7-4AE9-822D-34CFBC099FB8}" destId="{6767A55E-3918-497A-9383-0019335206EB}" srcOrd="0" destOrd="0" presId="urn:microsoft.com/office/officeart/2005/8/layout/cycle5"/>
    <dgm:cxn modelId="{3364AFB4-CE66-4845-834F-42E19E0F1E26}" type="presParOf" srcId="{8CF9DD7F-7CD7-4AE9-822D-34CFBC099FB8}" destId="{A467F690-1EBA-401E-9ADC-7ECF7C83E987}" srcOrd="1" destOrd="0" presId="urn:microsoft.com/office/officeart/2005/8/layout/cycle5"/>
    <dgm:cxn modelId="{27E292B1-A34D-45E9-9EBA-2B9721182116}" type="presParOf" srcId="{8CF9DD7F-7CD7-4AE9-822D-34CFBC099FB8}" destId="{B7E95398-79AB-4406-AA95-658B83C710F3}" srcOrd="2" destOrd="0" presId="urn:microsoft.com/office/officeart/2005/8/layout/cycle5"/>
    <dgm:cxn modelId="{022C5D66-B50E-402E-94E8-AF40E620F6F4}" type="presParOf" srcId="{8CF9DD7F-7CD7-4AE9-822D-34CFBC099FB8}" destId="{E70C1538-B9A7-426E-A8CA-92C3A8B63D58}" srcOrd="3" destOrd="0" presId="urn:microsoft.com/office/officeart/2005/8/layout/cycle5"/>
    <dgm:cxn modelId="{9DE3BFEE-0806-416C-A075-4E220B2A9EAE}" type="presParOf" srcId="{8CF9DD7F-7CD7-4AE9-822D-34CFBC099FB8}" destId="{031605E5-DABE-4476-8C8D-9D41732700AA}" srcOrd="4" destOrd="0" presId="urn:microsoft.com/office/officeart/2005/8/layout/cycle5"/>
    <dgm:cxn modelId="{6C43CC1E-1504-48CD-B2C4-3D6ED4CFEEF1}" type="presParOf" srcId="{8CF9DD7F-7CD7-4AE9-822D-34CFBC099FB8}" destId="{696A93CE-EA1F-4D14-A142-81BCDC1C0537}" srcOrd="5" destOrd="0" presId="urn:microsoft.com/office/officeart/2005/8/layout/cycle5"/>
    <dgm:cxn modelId="{298A27A8-F990-42AC-AE26-156808182B27}" type="presParOf" srcId="{8CF9DD7F-7CD7-4AE9-822D-34CFBC099FB8}" destId="{BFED87D4-428C-4E21-B5C2-69766630BB26}" srcOrd="6" destOrd="0" presId="urn:microsoft.com/office/officeart/2005/8/layout/cycle5"/>
    <dgm:cxn modelId="{F1078AFE-4166-418C-9097-3E1C47CE2D48}" type="presParOf" srcId="{8CF9DD7F-7CD7-4AE9-822D-34CFBC099FB8}" destId="{BE52B387-2ADF-4CE3-BF95-01322DA4E347}" srcOrd="7" destOrd="0" presId="urn:microsoft.com/office/officeart/2005/8/layout/cycle5"/>
    <dgm:cxn modelId="{19CDBAEE-1816-4147-8612-E6DD2F58D4EB}" type="presParOf" srcId="{8CF9DD7F-7CD7-4AE9-822D-34CFBC099FB8}" destId="{468653B0-EFEA-434B-8C88-6A36760D5F3A}" srcOrd="8" destOrd="0" presId="urn:microsoft.com/office/officeart/2005/8/layout/cycle5"/>
    <dgm:cxn modelId="{D8E41E9F-A2DC-44FF-8C55-B807A49BBA8E}" type="presParOf" srcId="{8CF9DD7F-7CD7-4AE9-822D-34CFBC099FB8}" destId="{F0B92F49-F1FE-4BF7-A216-EB5721B6F076}" srcOrd="9" destOrd="0" presId="urn:microsoft.com/office/officeart/2005/8/layout/cycle5"/>
    <dgm:cxn modelId="{4A38A595-A95B-446E-B3D3-14DD44F01CAB}" type="presParOf" srcId="{8CF9DD7F-7CD7-4AE9-822D-34CFBC099FB8}" destId="{5515A1C3-DBDB-4336-86B5-09A7258F3705}" srcOrd="10" destOrd="0" presId="urn:microsoft.com/office/officeart/2005/8/layout/cycle5"/>
    <dgm:cxn modelId="{F2C7E065-F671-4898-9801-BCFF6492B9A4}" type="presParOf" srcId="{8CF9DD7F-7CD7-4AE9-822D-34CFBC099FB8}" destId="{44D3B20F-0386-40B1-882B-69E1A900EEDF}" srcOrd="11" destOrd="0" presId="urn:microsoft.com/office/officeart/2005/8/layout/cycle5"/>
    <dgm:cxn modelId="{51BCD051-324F-464D-8F74-6795D82E014A}" type="presParOf" srcId="{8CF9DD7F-7CD7-4AE9-822D-34CFBC099FB8}" destId="{FB647DEE-1147-499A-BF98-DA7073D7F213}" srcOrd="12" destOrd="0" presId="urn:microsoft.com/office/officeart/2005/8/layout/cycle5"/>
    <dgm:cxn modelId="{1B11982E-8A7D-4661-B507-E57EEF366AEA}" type="presParOf" srcId="{8CF9DD7F-7CD7-4AE9-822D-34CFBC099FB8}" destId="{34CF2393-E310-4EE5-8974-74DCEBA428FA}" srcOrd="13" destOrd="0" presId="urn:microsoft.com/office/officeart/2005/8/layout/cycle5"/>
    <dgm:cxn modelId="{F9379924-5695-4DFA-8CF7-1CB21B7D000E}" type="presParOf" srcId="{8CF9DD7F-7CD7-4AE9-822D-34CFBC099FB8}" destId="{812CA70D-7A7F-499C-9C05-9A3F4B565E05}" srcOrd="14" destOrd="0" presId="urn:microsoft.com/office/officeart/2005/8/layout/cycle5"/>
    <dgm:cxn modelId="{86F10380-B4B1-4793-B2E8-322A3BBC8E5B}" type="presParOf" srcId="{8CF9DD7F-7CD7-4AE9-822D-34CFBC099FB8}" destId="{EAB6AE6D-829B-4BAA-AB09-B06274C95A80}" srcOrd="15" destOrd="0" presId="urn:microsoft.com/office/officeart/2005/8/layout/cycle5"/>
    <dgm:cxn modelId="{038F3553-19C8-4EDE-B271-F3913901BACE}" type="presParOf" srcId="{8CF9DD7F-7CD7-4AE9-822D-34CFBC099FB8}" destId="{167B7BE3-3097-4BC4-A048-DFFA69AD8D8D}" srcOrd="16" destOrd="0" presId="urn:microsoft.com/office/officeart/2005/8/layout/cycle5"/>
    <dgm:cxn modelId="{5614DDFB-7475-4CCB-B3AC-ECDBD016DFB1}" type="presParOf" srcId="{8CF9DD7F-7CD7-4AE9-822D-34CFBC099FB8}" destId="{FE52EF30-893E-45B8-A21C-0B26B7D1FEBF}"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051CD3-F27E-4FC7-B21E-6B2DE872DB8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it-IT"/>
        </a:p>
      </dgm:t>
    </dgm:pt>
    <dgm:pt modelId="{023FF78D-9827-4E77-8B89-AEA5CD101D8F}">
      <dgm:prSet phldrT="[Testo]" custT="1"/>
      <dgm:spPr/>
      <dgm:t>
        <a:bodyPr/>
        <a:lstStyle/>
        <a:p>
          <a:r>
            <a:rPr lang="it-IT" sz="1800" dirty="0"/>
            <a:t>RELAZIONE INTERPERSONALE PROFESSIONALE</a:t>
          </a:r>
        </a:p>
      </dgm:t>
    </dgm:pt>
    <dgm:pt modelId="{03F0CDAB-1DC6-485D-97AC-547C38BA8247}" type="parTrans" cxnId="{35507BAF-6B78-4208-AD40-9E56586D32D1}">
      <dgm:prSet/>
      <dgm:spPr/>
      <dgm:t>
        <a:bodyPr/>
        <a:lstStyle/>
        <a:p>
          <a:endParaRPr lang="it-IT"/>
        </a:p>
      </dgm:t>
    </dgm:pt>
    <dgm:pt modelId="{2CAD0A9C-F6E3-4854-99AD-ED0C55B8471C}" type="sibTrans" cxnId="{35507BAF-6B78-4208-AD40-9E56586D32D1}">
      <dgm:prSet/>
      <dgm:spPr/>
      <dgm:t>
        <a:bodyPr/>
        <a:lstStyle/>
        <a:p>
          <a:endParaRPr lang="it-IT"/>
        </a:p>
      </dgm:t>
    </dgm:pt>
    <dgm:pt modelId="{843751B4-1A08-4A0C-A2A1-3CEBFC3E8C1A}">
      <dgm:prSet phldrT="[Testo]" custT="1"/>
      <dgm:spPr/>
      <dgm:t>
        <a:bodyPr/>
        <a:lstStyle/>
        <a:p>
          <a:r>
            <a:rPr lang="it-IT" sz="1600" dirty="0"/>
            <a:t>STUDIO E ANALISI DEGLI ELEMENTI SIGNIFICATIVI DEL PROBLEMA</a:t>
          </a:r>
        </a:p>
      </dgm:t>
    </dgm:pt>
    <dgm:pt modelId="{981ED805-B0B1-4D9E-A448-FF73380DDAA8}" type="parTrans" cxnId="{311A8D53-7492-46F6-878F-4E0D1B373F74}">
      <dgm:prSet/>
      <dgm:spPr/>
      <dgm:t>
        <a:bodyPr/>
        <a:lstStyle/>
        <a:p>
          <a:endParaRPr lang="it-IT"/>
        </a:p>
      </dgm:t>
    </dgm:pt>
    <dgm:pt modelId="{F85DCB99-15EE-4DEC-9493-3AF2765035E2}" type="sibTrans" cxnId="{311A8D53-7492-46F6-878F-4E0D1B373F74}">
      <dgm:prSet/>
      <dgm:spPr/>
      <dgm:t>
        <a:bodyPr/>
        <a:lstStyle/>
        <a:p>
          <a:endParaRPr lang="it-IT"/>
        </a:p>
      </dgm:t>
    </dgm:pt>
    <dgm:pt modelId="{19A86536-A566-4921-AA07-70A6B8A6B478}">
      <dgm:prSet phldrT="[Testo]" custT="1"/>
      <dgm:spPr/>
      <dgm:t>
        <a:bodyPr/>
        <a:lstStyle/>
        <a:p>
          <a:r>
            <a:rPr lang="it-IT" sz="2400" dirty="0"/>
            <a:t>STUDIO E ANALISI</a:t>
          </a:r>
        </a:p>
        <a:p>
          <a:r>
            <a:rPr lang="it-IT" sz="2400" dirty="0"/>
            <a:t>DELLA PERSONA </a:t>
          </a:r>
        </a:p>
      </dgm:t>
    </dgm:pt>
    <dgm:pt modelId="{EC06F8EA-9CBA-4171-8BAA-9B187F907E01}" type="parTrans" cxnId="{F4757AB5-FC57-4C55-9F55-A7869B7E9BB2}">
      <dgm:prSet/>
      <dgm:spPr/>
      <dgm:t>
        <a:bodyPr/>
        <a:lstStyle/>
        <a:p>
          <a:endParaRPr lang="it-IT"/>
        </a:p>
      </dgm:t>
    </dgm:pt>
    <dgm:pt modelId="{5BA0823F-D221-493A-AA70-A4223A30F0E6}" type="sibTrans" cxnId="{F4757AB5-FC57-4C55-9F55-A7869B7E9BB2}">
      <dgm:prSet/>
      <dgm:spPr/>
      <dgm:t>
        <a:bodyPr/>
        <a:lstStyle/>
        <a:p>
          <a:endParaRPr lang="it-IT"/>
        </a:p>
      </dgm:t>
    </dgm:pt>
    <dgm:pt modelId="{9DD02DE2-0B2E-4EDD-B477-6F39427A9BE4}">
      <dgm:prSet phldrT="[Testo]" custT="1"/>
      <dgm:spPr/>
      <dgm:t>
        <a:bodyPr/>
        <a:lstStyle/>
        <a:p>
          <a:r>
            <a:rPr lang="it-IT" sz="2000" dirty="0"/>
            <a:t>STUDIO E ANALISI </a:t>
          </a:r>
        </a:p>
        <a:p>
          <a:r>
            <a:rPr lang="it-IT" sz="2000" dirty="0"/>
            <a:t>DEL CONTESTO DI RIFERIMENTO</a:t>
          </a:r>
        </a:p>
      </dgm:t>
    </dgm:pt>
    <dgm:pt modelId="{97CF69AA-B0CC-43E8-A563-CB863E209D9A}" type="parTrans" cxnId="{E85524D7-F14A-4840-A31B-6FC52E19E863}">
      <dgm:prSet/>
      <dgm:spPr/>
      <dgm:t>
        <a:bodyPr/>
        <a:lstStyle/>
        <a:p>
          <a:endParaRPr lang="it-IT"/>
        </a:p>
      </dgm:t>
    </dgm:pt>
    <dgm:pt modelId="{4BFD84EE-7685-426B-A3E2-2CE1DD31102F}" type="sibTrans" cxnId="{E85524D7-F14A-4840-A31B-6FC52E19E863}">
      <dgm:prSet/>
      <dgm:spPr/>
      <dgm:t>
        <a:bodyPr/>
        <a:lstStyle/>
        <a:p>
          <a:endParaRPr lang="it-IT"/>
        </a:p>
      </dgm:t>
    </dgm:pt>
    <dgm:pt modelId="{8587C187-F101-49FA-AF5D-6F0A8047651E}">
      <dgm:prSet phldrT="[Testo]"/>
      <dgm:spPr/>
      <dgm:t>
        <a:bodyPr/>
        <a:lstStyle/>
        <a:p>
          <a:r>
            <a:rPr lang="it-IT" dirty="0"/>
            <a:t>PROMOZIONE DELLE RISORSE PERSONALI</a:t>
          </a:r>
        </a:p>
        <a:p>
          <a:r>
            <a:rPr lang="it-IT" dirty="0"/>
            <a:t>ISTITUZIONALI</a:t>
          </a:r>
        </a:p>
        <a:p>
          <a:r>
            <a:rPr lang="it-IT" dirty="0"/>
            <a:t>COLLETTIVE</a:t>
          </a:r>
        </a:p>
      </dgm:t>
    </dgm:pt>
    <dgm:pt modelId="{01DAC44F-7E8E-49AB-9E66-17BE62551D6B}" type="parTrans" cxnId="{5ECB5FAA-94E7-4A02-8C36-CE41CB038FF9}">
      <dgm:prSet/>
      <dgm:spPr/>
      <dgm:t>
        <a:bodyPr/>
        <a:lstStyle/>
        <a:p>
          <a:endParaRPr lang="it-IT"/>
        </a:p>
      </dgm:t>
    </dgm:pt>
    <dgm:pt modelId="{034E7888-C5BE-4352-8772-2B9733C043A5}" type="sibTrans" cxnId="{5ECB5FAA-94E7-4A02-8C36-CE41CB038FF9}">
      <dgm:prSet/>
      <dgm:spPr/>
      <dgm:t>
        <a:bodyPr/>
        <a:lstStyle/>
        <a:p>
          <a:endParaRPr lang="it-IT"/>
        </a:p>
      </dgm:t>
    </dgm:pt>
    <dgm:pt modelId="{85A63021-B27B-4F11-A4F4-723FB89044FF}" type="pres">
      <dgm:prSet presAssocID="{7C051CD3-F27E-4FC7-B21E-6B2DE872DB86}" presName="cycle" presStyleCnt="0">
        <dgm:presLayoutVars>
          <dgm:dir/>
          <dgm:resizeHandles val="exact"/>
        </dgm:presLayoutVars>
      </dgm:prSet>
      <dgm:spPr/>
    </dgm:pt>
    <dgm:pt modelId="{4AA1309E-A120-4003-BF22-E0487C073DE8}" type="pres">
      <dgm:prSet presAssocID="{023FF78D-9827-4E77-8B89-AEA5CD101D8F}" presName="node" presStyleLbl="node1" presStyleIdx="0" presStyleCnt="5" custScaleX="174769" custRadScaleRad="92130" custRadScaleInc="9939">
        <dgm:presLayoutVars>
          <dgm:bulletEnabled val="1"/>
        </dgm:presLayoutVars>
      </dgm:prSet>
      <dgm:spPr/>
    </dgm:pt>
    <dgm:pt modelId="{A8A0C139-09A2-4389-A21B-6B876AD3E5AF}" type="pres">
      <dgm:prSet presAssocID="{023FF78D-9827-4E77-8B89-AEA5CD101D8F}" presName="spNode" presStyleCnt="0"/>
      <dgm:spPr/>
    </dgm:pt>
    <dgm:pt modelId="{42F94299-EF06-4422-A500-8A897AD126B6}" type="pres">
      <dgm:prSet presAssocID="{2CAD0A9C-F6E3-4854-99AD-ED0C55B8471C}" presName="sibTrans" presStyleLbl="sibTrans1D1" presStyleIdx="0" presStyleCnt="5"/>
      <dgm:spPr/>
    </dgm:pt>
    <dgm:pt modelId="{D3E60ED5-4590-484C-9075-3A357D5886B0}" type="pres">
      <dgm:prSet presAssocID="{843751B4-1A08-4A0C-A2A1-3CEBFC3E8C1A}" presName="node" presStyleLbl="node1" presStyleIdx="1" presStyleCnt="5" custScaleX="201977" custRadScaleRad="114687" custRadScaleInc="16396">
        <dgm:presLayoutVars>
          <dgm:bulletEnabled val="1"/>
        </dgm:presLayoutVars>
      </dgm:prSet>
      <dgm:spPr/>
    </dgm:pt>
    <dgm:pt modelId="{4143EAA4-5572-4F1E-B705-4EA457CBE101}" type="pres">
      <dgm:prSet presAssocID="{843751B4-1A08-4A0C-A2A1-3CEBFC3E8C1A}" presName="spNode" presStyleCnt="0"/>
      <dgm:spPr/>
    </dgm:pt>
    <dgm:pt modelId="{A78B9C8E-4487-40A4-A5FB-5227D07D10C6}" type="pres">
      <dgm:prSet presAssocID="{F85DCB99-15EE-4DEC-9493-3AF2765035E2}" presName="sibTrans" presStyleLbl="sibTrans1D1" presStyleIdx="1" presStyleCnt="5"/>
      <dgm:spPr/>
    </dgm:pt>
    <dgm:pt modelId="{7E9CD9A0-49FF-4EAA-BD88-107632CC1C1F}" type="pres">
      <dgm:prSet presAssocID="{19A86536-A566-4921-AA07-70A6B8A6B478}" presName="node" presStyleLbl="node1" presStyleIdx="2" presStyleCnt="5" custScaleX="165478" custScaleY="153485" custRadScaleRad="119120" custRadScaleInc="-91323">
        <dgm:presLayoutVars>
          <dgm:bulletEnabled val="1"/>
        </dgm:presLayoutVars>
      </dgm:prSet>
      <dgm:spPr/>
    </dgm:pt>
    <dgm:pt modelId="{36434CD5-F0A6-494A-8258-8BBBB03362E1}" type="pres">
      <dgm:prSet presAssocID="{19A86536-A566-4921-AA07-70A6B8A6B478}" presName="spNode" presStyleCnt="0"/>
      <dgm:spPr/>
    </dgm:pt>
    <dgm:pt modelId="{17EDC64B-DEB1-461F-82EC-996345884CF8}" type="pres">
      <dgm:prSet presAssocID="{5BA0823F-D221-493A-AA70-A4223A30F0E6}" presName="sibTrans" presStyleLbl="sibTrans1D1" presStyleIdx="2" presStyleCnt="5"/>
      <dgm:spPr/>
    </dgm:pt>
    <dgm:pt modelId="{680334B2-F7DD-47F0-97C2-0E7B702C86BB}" type="pres">
      <dgm:prSet presAssocID="{9DD02DE2-0B2E-4EDD-B477-6F39427A9BE4}" presName="node" presStyleLbl="node1" presStyleIdx="3" presStyleCnt="5" custScaleX="147839" custScaleY="172459" custRadScaleRad="92242" custRadScaleInc="48442">
        <dgm:presLayoutVars>
          <dgm:bulletEnabled val="1"/>
        </dgm:presLayoutVars>
      </dgm:prSet>
      <dgm:spPr/>
    </dgm:pt>
    <dgm:pt modelId="{10077A55-4860-455B-961B-D610CD8147D8}" type="pres">
      <dgm:prSet presAssocID="{9DD02DE2-0B2E-4EDD-B477-6F39427A9BE4}" presName="spNode" presStyleCnt="0"/>
      <dgm:spPr/>
    </dgm:pt>
    <dgm:pt modelId="{3673D9FB-610A-42A1-BDE6-1A7CEEF46F83}" type="pres">
      <dgm:prSet presAssocID="{4BFD84EE-7685-426B-A3E2-2CE1DD31102F}" presName="sibTrans" presStyleLbl="sibTrans1D1" presStyleIdx="3" presStyleCnt="5"/>
      <dgm:spPr/>
    </dgm:pt>
    <dgm:pt modelId="{BA7783A9-66C1-4F69-A46C-5F42A1DE6108}" type="pres">
      <dgm:prSet presAssocID="{8587C187-F101-49FA-AF5D-6F0A8047651E}" presName="node" presStyleLbl="node1" presStyleIdx="4" presStyleCnt="5" custScaleX="182059" custScaleY="138406">
        <dgm:presLayoutVars>
          <dgm:bulletEnabled val="1"/>
        </dgm:presLayoutVars>
      </dgm:prSet>
      <dgm:spPr/>
    </dgm:pt>
    <dgm:pt modelId="{660F175C-E546-495F-975F-797E2DF77FA1}" type="pres">
      <dgm:prSet presAssocID="{8587C187-F101-49FA-AF5D-6F0A8047651E}" presName="spNode" presStyleCnt="0"/>
      <dgm:spPr/>
    </dgm:pt>
    <dgm:pt modelId="{88053E0E-8F2B-4F5D-B063-F6BE402DA190}" type="pres">
      <dgm:prSet presAssocID="{034E7888-C5BE-4352-8772-2B9733C043A5}" presName="sibTrans" presStyleLbl="sibTrans1D1" presStyleIdx="4" presStyleCnt="5"/>
      <dgm:spPr/>
    </dgm:pt>
  </dgm:ptLst>
  <dgm:cxnLst>
    <dgm:cxn modelId="{696D5900-1DA2-4746-8F0A-4DB1984DE138}" type="presOf" srcId="{034E7888-C5BE-4352-8772-2B9733C043A5}" destId="{88053E0E-8F2B-4F5D-B063-F6BE402DA190}" srcOrd="0" destOrd="0" presId="urn:microsoft.com/office/officeart/2005/8/layout/cycle5"/>
    <dgm:cxn modelId="{56E76B2B-4AD7-425B-9A15-C3995D686043}" type="presOf" srcId="{5BA0823F-D221-493A-AA70-A4223A30F0E6}" destId="{17EDC64B-DEB1-461F-82EC-996345884CF8}" srcOrd="0" destOrd="0" presId="urn:microsoft.com/office/officeart/2005/8/layout/cycle5"/>
    <dgm:cxn modelId="{7C9F3330-F47B-4C9F-8CE0-DE277CC042DB}" type="presOf" srcId="{7C051CD3-F27E-4FC7-B21E-6B2DE872DB86}" destId="{85A63021-B27B-4F11-A4F4-723FB89044FF}" srcOrd="0" destOrd="0" presId="urn:microsoft.com/office/officeart/2005/8/layout/cycle5"/>
    <dgm:cxn modelId="{311A8D53-7492-46F6-878F-4E0D1B373F74}" srcId="{7C051CD3-F27E-4FC7-B21E-6B2DE872DB86}" destId="{843751B4-1A08-4A0C-A2A1-3CEBFC3E8C1A}" srcOrd="1" destOrd="0" parTransId="{981ED805-B0B1-4D9E-A448-FF73380DDAA8}" sibTransId="{F85DCB99-15EE-4DEC-9493-3AF2765035E2}"/>
    <dgm:cxn modelId="{B4DB0F92-B3CC-4418-8280-D3D01C8D71D7}" type="presOf" srcId="{19A86536-A566-4921-AA07-70A6B8A6B478}" destId="{7E9CD9A0-49FF-4EAA-BD88-107632CC1C1F}" srcOrd="0" destOrd="0" presId="urn:microsoft.com/office/officeart/2005/8/layout/cycle5"/>
    <dgm:cxn modelId="{E50C8292-D1AE-4E95-97C8-FBA82FAB2E75}" type="presOf" srcId="{843751B4-1A08-4A0C-A2A1-3CEBFC3E8C1A}" destId="{D3E60ED5-4590-484C-9075-3A357D5886B0}" srcOrd="0" destOrd="0" presId="urn:microsoft.com/office/officeart/2005/8/layout/cycle5"/>
    <dgm:cxn modelId="{5ECB5FAA-94E7-4A02-8C36-CE41CB038FF9}" srcId="{7C051CD3-F27E-4FC7-B21E-6B2DE872DB86}" destId="{8587C187-F101-49FA-AF5D-6F0A8047651E}" srcOrd="4" destOrd="0" parTransId="{01DAC44F-7E8E-49AB-9E66-17BE62551D6B}" sibTransId="{034E7888-C5BE-4352-8772-2B9733C043A5}"/>
    <dgm:cxn modelId="{35507BAF-6B78-4208-AD40-9E56586D32D1}" srcId="{7C051CD3-F27E-4FC7-B21E-6B2DE872DB86}" destId="{023FF78D-9827-4E77-8B89-AEA5CD101D8F}" srcOrd="0" destOrd="0" parTransId="{03F0CDAB-1DC6-485D-97AC-547C38BA8247}" sibTransId="{2CAD0A9C-F6E3-4854-99AD-ED0C55B8471C}"/>
    <dgm:cxn modelId="{691E7BB4-C063-418A-8A34-42183EFB97D4}" type="presOf" srcId="{9DD02DE2-0B2E-4EDD-B477-6F39427A9BE4}" destId="{680334B2-F7DD-47F0-97C2-0E7B702C86BB}" srcOrd="0" destOrd="0" presId="urn:microsoft.com/office/officeart/2005/8/layout/cycle5"/>
    <dgm:cxn modelId="{F4757AB5-FC57-4C55-9F55-A7869B7E9BB2}" srcId="{7C051CD3-F27E-4FC7-B21E-6B2DE872DB86}" destId="{19A86536-A566-4921-AA07-70A6B8A6B478}" srcOrd="2" destOrd="0" parTransId="{EC06F8EA-9CBA-4171-8BAA-9B187F907E01}" sibTransId="{5BA0823F-D221-493A-AA70-A4223A30F0E6}"/>
    <dgm:cxn modelId="{089AEFB5-1B03-4AD6-AA66-549A2D52FF6F}" type="presOf" srcId="{2CAD0A9C-F6E3-4854-99AD-ED0C55B8471C}" destId="{42F94299-EF06-4422-A500-8A897AD126B6}" srcOrd="0" destOrd="0" presId="urn:microsoft.com/office/officeart/2005/8/layout/cycle5"/>
    <dgm:cxn modelId="{A06B26B7-78D7-49A3-B6BE-11CDA115F8B8}" type="presOf" srcId="{F85DCB99-15EE-4DEC-9493-3AF2765035E2}" destId="{A78B9C8E-4487-40A4-A5FB-5227D07D10C6}" srcOrd="0" destOrd="0" presId="urn:microsoft.com/office/officeart/2005/8/layout/cycle5"/>
    <dgm:cxn modelId="{49947AC7-302D-4198-A17B-7D50E7E63BB6}" type="presOf" srcId="{8587C187-F101-49FA-AF5D-6F0A8047651E}" destId="{BA7783A9-66C1-4F69-A46C-5F42A1DE6108}" srcOrd="0" destOrd="0" presId="urn:microsoft.com/office/officeart/2005/8/layout/cycle5"/>
    <dgm:cxn modelId="{E85524D7-F14A-4840-A31B-6FC52E19E863}" srcId="{7C051CD3-F27E-4FC7-B21E-6B2DE872DB86}" destId="{9DD02DE2-0B2E-4EDD-B477-6F39427A9BE4}" srcOrd="3" destOrd="0" parTransId="{97CF69AA-B0CC-43E8-A563-CB863E209D9A}" sibTransId="{4BFD84EE-7685-426B-A3E2-2CE1DD31102F}"/>
    <dgm:cxn modelId="{9883C4E1-4C24-4D87-9484-EE87986E41E1}" type="presOf" srcId="{4BFD84EE-7685-426B-A3E2-2CE1DD31102F}" destId="{3673D9FB-610A-42A1-BDE6-1A7CEEF46F83}" srcOrd="0" destOrd="0" presId="urn:microsoft.com/office/officeart/2005/8/layout/cycle5"/>
    <dgm:cxn modelId="{8C215AEF-312C-4FC0-8ADC-BD1D16784ED8}" type="presOf" srcId="{023FF78D-9827-4E77-8B89-AEA5CD101D8F}" destId="{4AA1309E-A120-4003-BF22-E0487C073DE8}" srcOrd="0" destOrd="0" presId="urn:microsoft.com/office/officeart/2005/8/layout/cycle5"/>
    <dgm:cxn modelId="{813888F1-996E-45A4-ABF6-08D0A4C60C80}" type="presParOf" srcId="{85A63021-B27B-4F11-A4F4-723FB89044FF}" destId="{4AA1309E-A120-4003-BF22-E0487C073DE8}" srcOrd="0" destOrd="0" presId="urn:microsoft.com/office/officeart/2005/8/layout/cycle5"/>
    <dgm:cxn modelId="{50CA4C26-EB6A-42BA-8980-F712AAF76348}" type="presParOf" srcId="{85A63021-B27B-4F11-A4F4-723FB89044FF}" destId="{A8A0C139-09A2-4389-A21B-6B876AD3E5AF}" srcOrd="1" destOrd="0" presId="urn:microsoft.com/office/officeart/2005/8/layout/cycle5"/>
    <dgm:cxn modelId="{B6F2DA89-5150-44AD-ADCD-D6644CC5891A}" type="presParOf" srcId="{85A63021-B27B-4F11-A4F4-723FB89044FF}" destId="{42F94299-EF06-4422-A500-8A897AD126B6}" srcOrd="2" destOrd="0" presId="urn:microsoft.com/office/officeart/2005/8/layout/cycle5"/>
    <dgm:cxn modelId="{DFD03541-9200-45F8-9A00-238779A1BDF7}" type="presParOf" srcId="{85A63021-B27B-4F11-A4F4-723FB89044FF}" destId="{D3E60ED5-4590-484C-9075-3A357D5886B0}" srcOrd="3" destOrd="0" presId="urn:microsoft.com/office/officeart/2005/8/layout/cycle5"/>
    <dgm:cxn modelId="{2B52589B-DD50-4688-BCBE-49254A9AC9AE}" type="presParOf" srcId="{85A63021-B27B-4F11-A4F4-723FB89044FF}" destId="{4143EAA4-5572-4F1E-B705-4EA457CBE101}" srcOrd="4" destOrd="0" presId="urn:microsoft.com/office/officeart/2005/8/layout/cycle5"/>
    <dgm:cxn modelId="{1F04BC93-356A-487E-9B74-78A5776CC873}" type="presParOf" srcId="{85A63021-B27B-4F11-A4F4-723FB89044FF}" destId="{A78B9C8E-4487-40A4-A5FB-5227D07D10C6}" srcOrd="5" destOrd="0" presId="urn:microsoft.com/office/officeart/2005/8/layout/cycle5"/>
    <dgm:cxn modelId="{CE53F729-06F5-4776-823A-9883B887857A}" type="presParOf" srcId="{85A63021-B27B-4F11-A4F4-723FB89044FF}" destId="{7E9CD9A0-49FF-4EAA-BD88-107632CC1C1F}" srcOrd="6" destOrd="0" presId="urn:microsoft.com/office/officeart/2005/8/layout/cycle5"/>
    <dgm:cxn modelId="{D1A81AF1-250B-48EA-A5B4-385DAB50C8CD}" type="presParOf" srcId="{85A63021-B27B-4F11-A4F4-723FB89044FF}" destId="{36434CD5-F0A6-494A-8258-8BBBB03362E1}" srcOrd="7" destOrd="0" presId="urn:microsoft.com/office/officeart/2005/8/layout/cycle5"/>
    <dgm:cxn modelId="{19230FF8-F6F5-4C2E-A4E2-29618C1FB247}" type="presParOf" srcId="{85A63021-B27B-4F11-A4F4-723FB89044FF}" destId="{17EDC64B-DEB1-461F-82EC-996345884CF8}" srcOrd="8" destOrd="0" presId="urn:microsoft.com/office/officeart/2005/8/layout/cycle5"/>
    <dgm:cxn modelId="{7E1D258C-6ECD-4DBD-ACBD-C06692D4356A}" type="presParOf" srcId="{85A63021-B27B-4F11-A4F4-723FB89044FF}" destId="{680334B2-F7DD-47F0-97C2-0E7B702C86BB}" srcOrd="9" destOrd="0" presId="urn:microsoft.com/office/officeart/2005/8/layout/cycle5"/>
    <dgm:cxn modelId="{DE043DCC-B382-4E0D-ABDB-8BE0A4F2494E}" type="presParOf" srcId="{85A63021-B27B-4F11-A4F4-723FB89044FF}" destId="{10077A55-4860-455B-961B-D610CD8147D8}" srcOrd="10" destOrd="0" presId="urn:microsoft.com/office/officeart/2005/8/layout/cycle5"/>
    <dgm:cxn modelId="{EF36347D-9102-455C-B9BC-0D89DEF1B3C8}" type="presParOf" srcId="{85A63021-B27B-4F11-A4F4-723FB89044FF}" destId="{3673D9FB-610A-42A1-BDE6-1A7CEEF46F83}" srcOrd="11" destOrd="0" presId="urn:microsoft.com/office/officeart/2005/8/layout/cycle5"/>
    <dgm:cxn modelId="{A701E670-3484-4D6F-867A-A2BD2B7D21B2}" type="presParOf" srcId="{85A63021-B27B-4F11-A4F4-723FB89044FF}" destId="{BA7783A9-66C1-4F69-A46C-5F42A1DE6108}" srcOrd="12" destOrd="0" presId="urn:microsoft.com/office/officeart/2005/8/layout/cycle5"/>
    <dgm:cxn modelId="{9B80CF3E-503E-4EF2-8050-F47A6C2D0F41}" type="presParOf" srcId="{85A63021-B27B-4F11-A4F4-723FB89044FF}" destId="{660F175C-E546-495F-975F-797E2DF77FA1}" srcOrd="13" destOrd="0" presId="urn:microsoft.com/office/officeart/2005/8/layout/cycle5"/>
    <dgm:cxn modelId="{85E24494-DA58-4583-A559-0ED388FE447E}" type="presParOf" srcId="{85A63021-B27B-4F11-A4F4-723FB89044FF}" destId="{88053E0E-8F2B-4F5D-B063-F6BE402DA190}"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6DC04C-9642-4DEE-9D79-06A68BA4EAE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it-IT"/>
        </a:p>
      </dgm:t>
    </dgm:pt>
    <dgm:pt modelId="{52BB0FC5-9854-4D7B-9BF9-4F0911EAC0C0}">
      <dgm:prSet phldrT="[Testo]"/>
      <dgm:spPr/>
      <dgm:t>
        <a:bodyPr/>
        <a:lstStyle/>
        <a:p>
          <a:r>
            <a:rPr lang="it-IT" dirty="0"/>
            <a:t>AIUTO SUL PIANO RELAZIONALE- EMOTIVO</a:t>
          </a:r>
        </a:p>
      </dgm:t>
    </dgm:pt>
    <dgm:pt modelId="{64E74E93-866B-49E7-BE4D-3C9839F6AD69}" type="parTrans" cxnId="{BDC798AE-7CC4-4A23-BB04-75501548C190}">
      <dgm:prSet/>
      <dgm:spPr/>
      <dgm:t>
        <a:bodyPr/>
        <a:lstStyle/>
        <a:p>
          <a:endParaRPr lang="it-IT"/>
        </a:p>
      </dgm:t>
    </dgm:pt>
    <dgm:pt modelId="{A1CF069B-C685-48D6-92BC-E0EF7FB3D1CE}" type="sibTrans" cxnId="{BDC798AE-7CC4-4A23-BB04-75501548C190}">
      <dgm:prSet/>
      <dgm:spPr/>
      <dgm:t>
        <a:bodyPr/>
        <a:lstStyle/>
        <a:p>
          <a:endParaRPr lang="it-IT"/>
        </a:p>
      </dgm:t>
    </dgm:pt>
    <dgm:pt modelId="{28E21649-732D-4A3B-85ED-86A73F2CA019}">
      <dgm:prSet phldrT="[Testo]"/>
      <dgm:spPr/>
      <dgm:t>
        <a:bodyPr/>
        <a:lstStyle/>
        <a:p>
          <a:r>
            <a:rPr lang="it-IT" dirty="0"/>
            <a:t>PER CHIARIFICARE</a:t>
          </a:r>
        </a:p>
      </dgm:t>
    </dgm:pt>
    <dgm:pt modelId="{9B55472A-0690-4B83-8E35-CB60CB31CA7D}" type="parTrans" cxnId="{E97AED94-4A35-4087-8915-BEE6F6E29833}">
      <dgm:prSet/>
      <dgm:spPr/>
      <dgm:t>
        <a:bodyPr/>
        <a:lstStyle/>
        <a:p>
          <a:endParaRPr lang="it-IT"/>
        </a:p>
      </dgm:t>
    </dgm:pt>
    <dgm:pt modelId="{26B421E9-BD68-4D98-AB16-15FE5A893D82}" type="sibTrans" cxnId="{E97AED94-4A35-4087-8915-BEE6F6E29833}">
      <dgm:prSet/>
      <dgm:spPr/>
      <dgm:t>
        <a:bodyPr/>
        <a:lstStyle/>
        <a:p>
          <a:endParaRPr lang="it-IT"/>
        </a:p>
      </dgm:t>
    </dgm:pt>
    <dgm:pt modelId="{5CB20FB6-12CA-4A32-B9B5-02AE88421BBD}">
      <dgm:prSet phldrT="[Testo]"/>
      <dgm:spPr/>
      <dgm:t>
        <a:bodyPr/>
        <a:lstStyle/>
        <a:p>
          <a:r>
            <a:rPr lang="it-IT" dirty="0"/>
            <a:t> CON LA FINALITA’ ULTIMA DI RENDERE L’UTENTE AUTONOMO DAL SERVIZIO</a:t>
          </a:r>
        </a:p>
      </dgm:t>
    </dgm:pt>
    <dgm:pt modelId="{EF717C86-3AB3-413C-84F7-F6165ED36D49}" type="parTrans" cxnId="{44091714-AAB5-466E-8FFE-9B82EA0BC66F}">
      <dgm:prSet/>
      <dgm:spPr/>
      <dgm:t>
        <a:bodyPr/>
        <a:lstStyle/>
        <a:p>
          <a:endParaRPr lang="it-IT"/>
        </a:p>
      </dgm:t>
    </dgm:pt>
    <dgm:pt modelId="{EAECEFFB-C844-4D65-996B-8D31CDFD72D2}" type="sibTrans" cxnId="{44091714-AAB5-466E-8FFE-9B82EA0BC66F}">
      <dgm:prSet/>
      <dgm:spPr/>
      <dgm:t>
        <a:bodyPr/>
        <a:lstStyle/>
        <a:p>
          <a:endParaRPr lang="it-IT"/>
        </a:p>
      </dgm:t>
    </dgm:pt>
    <dgm:pt modelId="{629ABD39-6F2D-4F6B-95F6-42576930850D}">
      <dgm:prSet phldrT="[Testo]"/>
      <dgm:spPr/>
      <dgm:t>
        <a:bodyPr/>
        <a:lstStyle/>
        <a:p>
          <a:r>
            <a:rPr lang="it-IT" dirty="0"/>
            <a:t>AIUTO PER SVILUPPARE LE CAPACITA’ </a:t>
          </a:r>
        </a:p>
        <a:p>
          <a:r>
            <a:rPr lang="it-IT" dirty="0"/>
            <a:t>(ANCHE CREATIVE)</a:t>
          </a:r>
        </a:p>
      </dgm:t>
    </dgm:pt>
    <dgm:pt modelId="{0DD53661-532B-4600-81BE-EC774D3FAF17}" type="parTrans" cxnId="{34BBC6B3-96B2-4393-A144-77DFA70083E3}">
      <dgm:prSet/>
      <dgm:spPr/>
      <dgm:t>
        <a:bodyPr/>
        <a:lstStyle/>
        <a:p>
          <a:endParaRPr lang="it-IT"/>
        </a:p>
      </dgm:t>
    </dgm:pt>
    <dgm:pt modelId="{D12AA016-3CEE-4EE5-B7D0-26D6A9C93841}" type="sibTrans" cxnId="{34BBC6B3-96B2-4393-A144-77DFA70083E3}">
      <dgm:prSet/>
      <dgm:spPr/>
      <dgm:t>
        <a:bodyPr/>
        <a:lstStyle/>
        <a:p>
          <a:endParaRPr lang="it-IT"/>
        </a:p>
      </dgm:t>
    </dgm:pt>
    <dgm:pt modelId="{55047B37-F1A0-4C48-865F-FFE2197BC34C}">
      <dgm:prSet phldrT="[Testo]"/>
      <dgm:spPr/>
      <dgm:t>
        <a:bodyPr/>
        <a:lstStyle/>
        <a:p>
          <a:r>
            <a:rPr lang="it-IT" dirty="0"/>
            <a:t>PER COMPRENDERE </a:t>
          </a:r>
        </a:p>
        <a:p>
          <a:r>
            <a:rPr lang="it-IT" dirty="0"/>
            <a:t>LE PROPRIE RESPONSABILITA’</a:t>
          </a:r>
        </a:p>
      </dgm:t>
    </dgm:pt>
    <dgm:pt modelId="{31E7DF21-3E6B-4E8D-83E6-E338FF69E8B2}" type="parTrans" cxnId="{E7C28397-B381-4E58-AA2F-15CBC661D324}">
      <dgm:prSet/>
      <dgm:spPr/>
      <dgm:t>
        <a:bodyPr/>
        <a:lstStyle/>
        <a:p>
          <a:endParaRPr lang="it-IT"/>
        </a:p>
      </dgm:t>
    </dgm:pt>
    <dgm:pt modelId="{4073F31B-9FC6-4826-84C3-E256D6B3903A}" type="sibTrans" cxnId="{E7C28397-B381-4E58-AA2F-15CBC661D324}">
      <dgm:prSet/>
      <dgm:spPr/>
      <dgm:t>
        <a:bodyPr/>
        <a:lstStyle/>
        <a:p>
          <a:endParaRPr lang="it-IT"/>
        </a:p>
      </dgm:t>
    </dgm:pt>
    <dgm:pt modelId="{60B6A179-9593-4BEA-A931-EF0AC4110582}">
      <dgm:prSet phldrT="[Testo]"/>
      <dgm:spPr/>
      <dgm:t>
        <a:bodyPr/>
        <a:lstStyle/>
        <a:p>
          <a:r>
            <a:rPr lang="it-IT" dirty="0"/>
            <a:t>PER AVVIARE UN PROCESSO DI CAMBIAMENTO</a:t>
          </a:r>
        </a:p>
      </dgm:t>
    </dgm:pt>
    <dgm:pt modelId="{79ADF1A9-F813-4234-9E4D-35E31B60E943}" type="parTrans" cxnId="{BEEFBE5C-6486-4A01-9B19-ACE1E7F90320}">
      <dgm:prSet/>
      <dgm:spPr/>
      <dgm:t>
        <a:bodyPr/>
        <a:lstStyle/>
        <a:p>
          <a:endParaRPr lang="it-IT"/>
        </a:p>
      </dgm:t>
    </dgm:pt>
    <dgm:pt modelId="{8DECE5FF-CCD7-4D52-945A-60DF12C86908}" type="sibTrans" cxnId="{BEEFBE5C-6486-4A01-9B19-ACE1E7F90320}">
      <dgm:prSet/>
      <dgm:spPr/>
      <dgm:t>
        <a:bodyPr/>
        <a:lstStyle/>
        <a:p>
          <a:endParaRPr lang="it-IT"/>
        </a:p>
      </dgm:t>
    </dgm:pt>
    <dgm:pt modelId="{0B742539-5439-4138-AFF8-982C2E4D1673}">
      <dgm:prSet phldrT="[Testo]"/>
      <dgm:spPr/>
      <dgm:t>
        <a:bodyPr/>
        <a:lstStyle/>
        <a:p>
          <a:r>
            <a:rPr lang="it-IT" dirty="0"/>
            <a:t>AIUTO PER POTER ACCEDERE</a:t>
          </a:r>
        </a:p>
      </dgm:t>
    </dgm:pt>
    <dgm:pt modelId="{E1E8DB9F-202B-45C5-BA00-81BD029FCB1C}" type="parTrans" cxnId="{77145031-5A91-4770-BA00-1F189C55B45D}">
      <dgm:prSet/>
      <dgm:spPr/>
      <dgm:t>
        <a:bodyPr/>
        <a:lstStyle/>
        <a:p>
          <a:endParaRPr lang="it-IT"/>
        </a:p>
      </dgm:t>
    </dgm:pt>
    <dgm:pt modelId="{4E4FF57E-3B8B-475D-904A-2A238110E9D0}" type="sibTrans" cxnId="{77145031-5A91-4770-BA00-1F189C55B45D}">
      <dgm:prSet/>
      <dgm:spPr/>
      <dgm:t>
        <a:bodyPr/>
        <a:lstStyle/>
        <a:p>
          <a:endParaRPr lang="it-IT"/>
        </a:p>
      </dgm:t>
    </dgm:pt>
    <dgm:pt modelId="{6B5176EE-E8FE-4256-A0DF-142FCD379FBA}">
      <dgm:prSet phldrT="[Testo]"/>
      <dgm:spPr/>
      <dgm:t>
        <a:bodyPr/>
        <a:lstStyle/>
        <a:p>
          <a:r>
            <a:rPr lang="it-IT" dirty="0"/>
            <a:t>ALLE RISORSE ISTITUZIONALI </a:t>
          </a:r>
        </a:p>
        <a:p>
          <a:r>
            <a:rPr lang="it-IT" dirty="0"/>
            <a:t>(prassi amministrative)</a:t>
          </a:r>
        </a:p>
      </dgm:t>
    </dgm:pt>
    <dgm:pt modelId="{A5E365B3-135C-49C7-9382-58575F0AF536}" type="parTrans" cxnId="{24B73B05-242D-426E-AA33-C0FED59B3146}">
      <dgm:prSet/>
      <dgm:spPr/>
      <dgm:t>
        <a:bodyPr/>
        <a:lstStyle/>
        <a:p>
          <a:endParaRPr lang="it-IT"/>
        </a:p>
      </dgm:t>
    </dgm:pt>
    <dgm:pt modelId="{E4C96584-F9A8-4EB4-9A9F-3708D2DE78D0}" type="sibTrans" cxnId="{24B73B05-242D-426E-AA33-C0FED59B3146}">
      <dgm:prSet/>
      <dgm:spPr/>
      <dgm:t>
        <a:bodyPr/>
        <a:lstStyle/>
        <a:p>
          <a:endParaRPr lang="it-IT"/>
        </a:p>
      </dgm:t>
    </dgm:pt>
    <dgm:pt modelId="{FB4555BB-49B3-4EB1-BA41-5E8542519F80}">
      <dgm:prSet phldrT="[Testo]"/>
      <dgm:spPr/>
      <dgm:t>
        <a:bodyPr/>
        <a:lstStyle/>
        <a:p>
          <a:r>
            <a:rPr lang="it-IT" dirty="0"/>
            <a:t>ALLE RISORSE COMUNITARIE</a:t>
          </a:r>
        </a:p>
        <a:p>
          <a:r>
            <a:rPr lang="it-IT" dirty="0"/>
            <a:t>(attraverso rapporti di collaborazione ed integrazione tra servizi pubblici e privati)</a:t>
          </a:r>
        </a:p>
      </dgm:t>
    </dgm:pt>
    <dgm:pt modelId="{CF91AE0A-80E1-4D4B-8EC5-8D9622018A1B}" type="parTrans" cxnId="{F01415AA-75A4-4338-BB69-16B6046C09B0}">
      <dgm:prSet/>
      <dgm:spPr/>
      <dgm:t>
        <a:bodyPr/>
        <a:lstStyle/>
        <a:p>
          <a:endParaRPr lang="it-IT"/>
        </a:p>
      </dgm:t>
    </dgm:pt>
    <dgm:pt modelId="{1F9C5FC7-459E-46B4-8792-BABDF60A7FCE}" type="sibTrans" cxnId="{F01415AA-75A4-4338-BB69-16B6046C09B0}">
      <dgm:prSet/>
      <dgm:spPr/>
      <dgm:t>
        <a:bodyPr/>
        <a:lstStyle/>
        <a:p>
          <a:endParaRPr lang="it-IT"/>
        </a:p>
      </dgm:t>
    </dgm:pt>
    <dgm:pt modelId="{6A774652-DB3F-454E-B2B8-868CCC0C670B}" type="pres">
      <dgm:prSet presAssocID="{2E6DC04C-9642-4DEE-9D79-06A68BA4EAEB}" presName="theList" presStyleCnt="0">
        <dgm:presLayoutVars>
          <dgm:dir/>
          <dgm:animLvl val="lvl"/>
          <dgm:resizeHandles val="exact"/>
        </dgm:presLayoutVars>
      </dgm:prSet>
      <dgm:spPr/>
    </dgm:pt>
    <dgm:pt modelId="{C796032A-3BCA-4A60-98E7-B77FE688B3DA}" type="pres">
      <dgm:prSet presAssocID="{52BB0FC5-9854-4D7B-9BF9-4F0911EAC0C0}" presName="compNode" presStyleCnt="0"/>
      <dgm:spPr/>
    </dgm:pt>
    <dgm:pt modelId="{C7FC5DF5-1975-4ED1-BE18-FA8B9347D812}" type="pres">
      <dgm:prSet presAssocID="{52BB0FC5-9854-4D7B-9BF9-4F0911EAC0C0}" presName="aNode" presStyleLbl="bgShp" presStyleIdx="0" presStyleCnt="3"/>
      <dgm:spPr/>
    </dgm:pt>
    <dgm:pt modelId="{A99BF37D-002B-4A28-8BCF-06A2AA403B2A}" type="pres">
      <dgm:prSet presAssocID="{52BB0FC5-9854-4D7B-9BF9-4F0911EAC0C0}" presName="textNode" presStyleLbl="bgShp" presStyleIdx="0" presStyleCnt="3"/>
      <dgm:spPr/>
    </dgm:pt>
    <dgm:pt modelId="{71E76D7B-952B-4A4B-A6DD-5DB1E15C4A45}" type="pres">
      <dgm:prSet presAssocID="{52BB0FC5-9854-4D7B-9BF9-4F0911EAC0C0}" presName="compChildNode" presStyleCnt="0"/>
      <dgm:spPr/>
    </dgm:pt>
    <dgm:pt modelId="{7E5C6453-C298-4B23-B146-B8144AAB378B}" type="pres">
      <dgm:prSet presAssocID="{52BB0FC5-9854-4D7B-9BF9-4F0911EAC0C0}" presName="theInnerList" presStyleCnt="0"/>
      <dgm:spPr/>
    </dgm:pt>
    <dgm:pt modelId="{82BF2E3F-7AD5-4E79-996F-89C3C6421B4C}" type="pres">
      <dgm:prSet presAssocID="{28E21649-732D-4A3B-85ED-86A73F2CA019}" presName="childNode" presStyleLbl="node1" presStyleIdx="0" presStyleCnt="6">
        <dgm:presLayoutVars>
          <dgm:bulletEnabled val="1"/>
        </dgm:presLayoutVars>
      </dgm:prSet>
      <dgm:spPr/>
    </dgm:pt>
    <dgm:pt modelId="{2DA74F08-5C45-4529-90E0-6BE40B748607}" type="pres">
      <dgm:prSet presAssocID="{28E21649-732D-4A3B-85ED-86A73F2CA019}" presName="aSpace2" presStyleCnt="0"/>
      <dgm:spPr/>
    </dgm:pt>
    <dgm:pt modelId="{9385B336-C697-4C11-B62C-F05E3ED3B8E2}" type="pres">
      <dgm:prSet presAssocID="{5CB20FB6-12CA-4A32-B9B5-02AE88421BBD}" presName="childNode" presStyleLbl="node1" presStyleIdx="1" presStyleCnt="6">
        <dgm:presLayoutVars>
          <dgm:bulletEnabled val="1"/>
        </dgm:presLayoutVars>
      </dgm:prSet>
      <dgm:spPr/>
    </dgm:pt>
    <dgm:pt modelId="{03ABC785-890E-40B4-8835-02FF1DECC256}" type="pres">
      <dgm:prSet presAssocID="{52BB0FC5-9854-4D7B-9BF9-4F0911EAC0C0}" presName="aSpace" presStyleCnt="0"/>
      <dgm:spPr/>
    </dgm:pt>
    <dgm:pt modelId="{B042F5D8-8343-4B69-943E-E170490DB21A}" type="pres">
      <dgm:prSet presAssocID="{629ABD39-6F2D-4F6B-95F6-42576930850D}" presName="compNode" presStyleCnt="0"/>
      <dgm:spPr/>
    </dgm:pt>
    <dgm:pt modelId="{68696FBB-2B31-4A8F-85BA-02EC1F4CABDE}" type="pres">
      <dgm:prSet presAssocID="{629ABD39-6F2D-4F6B-95F6-42576930850D}" presName="aNode" presStyleLbl="bgShp" presStyleIdx="1" presStyleCnt="3"/>
      <dgm:spPr/>
    </dgm:pt>
    <dgm:pt modelId="{09FB3BA8-4F42-432B-AC98-C496792EB921}" type="pres">
      <dgm:prSet presAssocID="{629ABD39-6F2D-4F6B-95F6-42576930850D}" presName="textNode" presStyleLbl="bgShp" presStyleIdx="1" presStyleCnt="3"/>
      <dgm:spPr/>
    </dgm:pt>
    <dgm:pt modelId="{9B027848-8953-4A7F-A13C-D7630B0CB2D9}" type="pres">
      <dgm:prSet presAssocID="{629ABD39-6F2D-4F6B-95F6-42576930850D}" presName="compChildNode" presStyleCnt="0"/>
      <dgm:spPr/>
    </dgm:pt>
    <dgm:pt modelId="{89216F10-907F-440B-945C-EA3DB8103237}" type="pres">
      <dgm:prSet presAssocID="{629ABD39-6F2D-4F6B-95F6-42576930850D}" presName="theInnerList" presStyleCnt="0"/>
      <dgm:spPr/>
    </dgm:pt>
    <dgm:pt modelId="{2B07D7B1-420E-4ECB-B5CA-FE5F671491A4}" type="pres">
      <dgm:prSet presAssocID="{55047B37-F1A0-4C48-865F-FFE2197BC34C}" presName="childNode" presStyleLbl="node1" presStyleIdx="2" presStyleCnt="6">
        <dgm:presLayoutVars>
          <dgm:bulletEnabled val="1"/>
        </dgm:presLayoutVars>
      </dgm:prSet>
      <dgm:spPr/>
    </dgm:pt>
    <dgm:pt modelId="{A80BB5F0-4D73-49C9-8899-3E04E04BAE90}" type="pres">
      <dgm:prSet presAssocID="{55047B37-F1A0-4C48-865F-FFE2197BC34C}" presName="aSpace2" presStyleCnt="0"/>
      <dgm:spPr/>
    </dgm:pt>
    <dgm:pt modelId="{70791341-FF05-4C60-A027-3FBDFFE5583F}" type="pres">
      <dgm:prSet presAssocID="{60B6A179-9593-4BEA-A931-EF0AC4110582}" presName="childNode" presStyleLbl="node1" presStyleIdx="3" presStyleCnt="6">
        <dgm:presLayoutVars>
          <dgm:bulletEnabled val="1"/>
        </dgm:presLayoutVars>
      </dgm:prSet>
      <dgm:spPr/>
    </dgm:pt>
    <dgm:pt modelId="{7CE5CA91-3577-43BF-8031-3A2A28EB5386}" type="pres">
      <dgm:prSet presAssocID="{629ABD39-6F2D-4F6B-95F6-42576930850D}" presName="aSpace" presStyleCnt="0"/>
      <dgm:spPr/>
    </dgm:pt>
    <dgm:pt modelId="{CD0DEAA5-F559-44AB-BAAA-B55BC2639ACD}" type="pres">
      <dgm:prSet presAssocID="{0B742539-5439-4138-AFF8-982C2E4D1673}" presName="compNode" presStyleCnt="0"/>
      <dgm:spPr/>
    </dgm:pt>
    <dgm:pt modelId="{8BD35906-0E40-4FB4-8BEF-903BC6984CF8}" type="pres">
      <dgm:prSet presAssocID="{0B742539-5439-4138-AFF8-982C2E4D1673}" presName="aNode" presStyleLbl="bgShp" presStyleIdx="2" presStyleCnt="3"/>
      <dgm:spPr/>
    </dgm:pt>
    <dgm:pt modelId="{D3801177-DB04-4259-B77F-8C23B733F6A4}" type="pres">
      <dgm:prSet presAssocID="{0B742539-5439-4138-AFF8-982C2E4D1673}" presName="textNode" presStyleLbl="bgShp" presStyleIdx="2" presStyleCnt="3"/>
      <dgm:spPr/>
    </dgm:pt>
    <dgm:pt modelId="{485DE299-CCCB-4DC6-B8A9-E24006598B4C}" type="pres">
      <dgm:prSet presAssocID="{0B742539-5439-4138-AFF8-982C2E4D1673}" presName="compChildNode" presStyleCnt="0"/>
      <dgm:spPr/>
    </dgm:pt>
    <dgm:pt modelId="{D47CEDED-DD0A-44AD-82D9-D24BFB1F77A5}" type="pres">
      <dgm:prSet presAssocID="{0B742539-5439-4138-AFF8-982C2E4D1673}" presName="theInnerList" presStyleCnt="0"/>
      <dgm:spPr/>
    </dgm:pt>
    <dgm:pt modelId="{128AF7D3-7C39-478E-9886-0CCFFA174E9C}" type="pres">
      <dgm:prSet presAssocID="{6B5176EE-E8FE-4256-A0DF-142FCD379FBA}" presName="childNode" presStyleLbl="node1" presStyleIdx="4" presStyleCnt="6">
        <dgm:presLayoutVars>
          <dgm:bulletEnabled val="1"/>
        </dgm:presLayoutVars>
      </dgm:prSet>
      <dgm:spPr/>
    </dgm:pt>
    <dgm:pt modelId="{C55C9655-EC9A-42AC-803F-AFCC95229305}" type="pres">
      <dgm:prSet presAssocID="{6B5176EE-E8FE-4256-A0DF-142FCD379FBA}" presName="aSpace2" presStyleCnt="0"/>
      <dgm:spPr/>
    </dgm:pt>
    <dgm:pt modelId="{EA8C15AE-6B34-4558-A07E-1173BD6C4FE1}" type="pres">
      <dgm:prSet presAssocID="{FB4555BB-49B3-4EB1-BA41-5E8542519F80}" presName="childNode" presStyleLbl="node1" presStyleIdx="5" presStyleCnt="6">
        <dgm:presLayoutVars>
          <dgm:bulletEnabled val="1"/>
        </dgm:presLayoutVars>
      </dgm:prSet>
      <dgm:spPr/>
    </dgm:pt>
  </dgm:ptLst>
  <dgm:cxnLst>
    <dgm:cxn modelId="{24B73B05-242D-426E-AA33-C0FED59B3146}" srcId="{0B742539-5439-4138-AFF8-982C2E4D1673}" destId="{6B5176EE-E8FE-4256-A0DF-142FCD379FBA}" srcOrd="0" destOrd="0" parTransId="{A5E365B3-135C-49C7-9382-58575F0AF536}" sibTransId="{E4C96584-F9A8-4EB4-9A9F-3708D2DE78D0}"/>
    <dgm:cxn modelId="{44091714-AAB5-466E-8FFE-9B82EA0BC66F}" srcId="{52BB0FC5-9854-4D7B-9BF9-4F0911EAC0C0}" destId="{5CB20FB6-12CA-4A32-B9B5-02AE88421BBD}" srcOrd="1" destOrd="0" parTransId="{EF717C86-3AB3-413C-84F7-F6165ED36D49}" sibTransId="{EAECEFFB-C844-4D65-996B-8D31CDFD72D2}"/>
    <dgm:cxn modelId="{9D67DA14-52DA-4F3B-BF35-6ABE9217ECF2}" type="presOf" srcId="{0B742539-5439-4138-AFF8-982C2E4D1673}" destId="{D3801177-DB04-4259-B77F-8C23B733F6A4}" srcOrd="1" destOrd="0" presId="urn:microsoft.com/office/officeart/2005/8/layout/lProcess2"/>
    <dgm:cxn modelId="{50DA2E2E-D5AB-4B54-AED4-2B655FD53449}" type="presOf" srcId="{5CB20FB6-12CA-4A32-B9B5-02AE88421BBD}" destId="{9385B336-C697-4C11-B62C-F05E3ED3B8E2}" srcOrd="0" destOrd="0" presId="urn:microsoft.com/office/officeart/2005/8/layout/lProcess2"/>
    <dgm:cxn modelId="{77145031-5A91-4770-BA00-1F189C55B45D}" srcId="{2E6DC04C-9642-4DEE-9D79-06A68BA4EAEB}" destId="{0B742539-5439-4138-AFF8-982C2E4D1673}" srcOrd="2" destOrd="0" parTransId="{E1E8DB9F-202B-45C5-BA00-81BD029FCB1C}" sibTransId="{4E4FF57E-3B8B-475D-904A-2A238110E9D0}"/>
    <dgm:cxn modelId="{BEEFBE5C-6486-4A01-9B19-ACE1E7F90320}" srcId="{629ABD39-6F2D-4F6B-95F6-42576930850D}" destId="{60B6A179-9593-4BEA-A931-EF0AC4110582}" srcOrd="1" destOrd="0" parTransId="{79ADF1A9-F813-4234-9E4D-35E31B60E943}" sibTransId="{8DECE5FF-CCD7-4D52-945A-60DF12C86908}"/>
    <dgm:cxn modelId="{DDE2A770-1D60-415E-838D-E4784A0F0ED6}" type="presOf" srcId="{2E6DC04C-9642-4DEE-9D79-06A68BA4EAEB}" destId="{6A774652-DB3F-454E-B2B8-868CCC0C670B}" srcOrd="0" destOrd="0" presId="urn:microsoft.com/office/officeart/2005/8/layout/lProcess2"/>
    <dgm:cxn modelId="{30417251-A971-4C98-99EC-ACC215552AC3}" type="presOf" srcId="{FB4555BB-49B3-4EB1-BA41-5E8542519F80}" destId="{EA8C15AE-6B34-4558-A07E-1173BD6C4FE1}" srcOrd="0" destOrd="0" presId="urn:microsoft.com/office/officeart/2005/8/layout/lProcess2"/>
    <dgm:cxn modelId="{0151B872-8E65-4687-BA3C-698A568CDF55}" type="presOf" srcId="{52BB0FC5-9854-4D7B-9BF9-4F0911EAC0C0}" destId="{C7FC5DF5-1975-4ED1-BE18-FA8B9347D812}" srcOrd="0" destOrd="0" presId="urn:microsoft.com/office/officeart/2005/8/layout/lProcess2"/>
    <dgm:cxn modelId="{E0763F5A-2259-4BC2-A9EB-84486869A15D}" type="presOf" srcId="{60B6A179-9593-4BEA-A931-EF0AC4110582}" destId="{70791341-FF05-4C60-A027-3FBDFFE5583F}" srcOrd="0" destOrd="0" presId="urn:microsoft.com/office/officeart/2005/8/layout/lProcess2"/>
    <dgm:cxn modelId="{BCB45889-A19C-4DE4-BA83-C8177376224E}" type="presOf" srcId="{629ABD39-6F2D-4F6B-95F6-42576930850D}" destId="{68696FBB-2B31-4A8F-85BA-02EC1F4CABDE}" srcOrd="0" destOrd="0" presId="urn:microsoft.com/office/officeart/2005/8/layout/lProcess2"/>
    <dgm:cxn modelId="{DC1FC489-62C8-4BC2-BC33-7B889372E586}" type="presOf" srcId="{629ABD39-6F2D-4F6B-95F6-42576930850D}" destId="{09FB3BA8-4F42-432B-AC98-C496792EB921}" srcOrd="1" destOrd="0" presId="urn:microsoft.com/office/officeart/2005/8/layout/lProcess2"/>
    <dgm:cxn modelId="{E97AED94-4A35-4087-8915-BEE6F6E29833}" srcId="{52BB0FC5-9854-4D7B-9BF9-4F0911EAC0C0}" destId="{28E21649-732D-4A3B-85ED-86A73F2CA019}" srcOrd="0" destOrd="0" parTransId="{9B55472A-0690-4B83-8E35-CB60CB31CA7D}" sibTransId="{26B421E9-BD68-4D98-AB16-15FE5A893D82}"/>
    <dgm:cxn modelId="{E7C28397-B381-4E58-AA2F-15CBC661D324}" srcId="{629ABD39-6F2D-4F6B-95F6-42576930850D}" destId="{55047B37-F1A0-4C48-865F-FFE2197BC34C}" srcOrd="0" destOrd="0" parTransId="{31E7DF21-3E6B-4E8D-83E6-E338FF69E8B2}" sibTransId="{4073F31B-9FC6-4826-84C3-E256D6B3903A}"/>
    <dgm:cxn modelId="{6F03A89D-BEBE-4F9E-A072-2B4A43FF4027}" type="presOf" srcId="{55047B37-F1A0-4C48-865F-FFE2197BC34C}" destId="{2B07D7B1-420E-4ECB-B5CA-FE5F671491A4}" srcOrd="0" destOrd="0" presId="urn:microsoft.com/office/officeart/2005/8/layout/lProcess2"/>
    <dgm:cxn modelId="{F01415AA-75A4-4338-BB69-16B6046C09B0}" srcId="{0B742539-5439-4138-AFF8-982C2E4D1673}" destId="{FB4555BB-49B3-4EB1-BA41-5E8542519F80}" srcOrd="1" destOrd="0" parTransId="{CF91AE0A-80E1-4D4B-8EC5-8D9622018A1B}" sibTransId="{1F9C5FC7-459E-46B4-8792-BABDF60A7FCE}"/>
    <dgm:cxn modelId="{BDC798AE-7CC4-4A23-BB04-75501548C190}" srcId="{2E6DC04C-9642-4DEE-9D79-06A68BA4EAEB}" destId="{52BB0FC5-9854-4D7B-9BF9-4F0911EAC0C0}" srcOrd="0" destOrd="0" parTransId="{64E74E93-866B-49E7-BE4D-3C9839F6AD69}" sibTransId="{A1CF069B-C685-48D6-92BC-E0EF7FB3D1CE}"/>
    <dgm:cxn modelId="{34BBC6B3-96B2-4393-A144-77DFA70083E3}" srcId="{2E6DC04C-9642-4DEE-9D79-06A68BA4EAEB}" destId="{629ABD39-6F2D-4F6B-95F6-42576930850D}" srcOrd="1" destOrd="0" parTransId="{0DD53661-532B-4600-81BE-EC774D3FAF17}" sibTransId="{D12AA016-3CEE-4EE5-B7D0-26D6A9C93841}"/>
    <dgm:cxn modelId="{BEA63BD6-E320-47E6-93A3-23A1BF13D0B3}" type="presOf" srcId="{52BB0FC5-9854-4D7B-9BF9-4F0911EAC0C0}" destId="{A99BF37D-002B-4A28-8BCF-06A2AA403B2A}" srcOrd="1" destOrd="0" presId="urn:microsoft.com/office/officeart/2005/8/layout/lProcess2"/>
    <dgm:cxn modelId="{2600B2ED-012F-4682-8096-95DB34DB3346}" type="presOf" srcId="{28E21649-732D-4A3B-85ED-86A73F2CA019}" destId="{82BF2E3F-7AD5-4E79-996F-89C3C6421B4C}" srcOrd="0" destOrd="0" presId="urn:microsoft.com/office/officeart/2005/8/layout/lProcess2"/>
    <dgm:cxn modelId="{C4E420F2-6B7B-4D09-A872-0ECAD2E253BA}" type="presOf" srcId="{6B5176EE-E8FE-4256-A0DF-142FCD379FBA}" destId="{128AF7D3-7C39-478E-9886-0CCFFA174E9C}" srcOrd="0" destOrd="0" presId="urn:microsoft.com/office/officeart/2005/8/layout/lProcess2"/>
    <dgm:cxn modelId="{3AA518F8-A5F1-4D9F-9B91-1B5A56FEFDC1}" type="presOf" srcId="{0B742539-5439-4138-AFF8-982C2E4D1673}" destId="{8BD35906-0E40-4FB4-8BEF-903BC6984CF8}" srcOrd="0" destOrd="0" presId="urn:microsoft.com/office/officeart/2005/8/layout/lProcess2"/>
    <dgm:cxn modelId="{592EC51F-68E2-4C18-8186-9F2059699316}" type="presParOf" srcId="{6A774652-DB3F-454E-B2B8-868CCC0C670B}" destId="{C796032A-3BCA-4A60-98E7-B77FE688B3DA}" srcOrd="0" destOrd="0" presId="urn:microsoft.com/office/officeart/2005/8/layout/lProcess2"/>
    <dgm:cxn modelId="{AB8B1297-80E6-4943-9E92-890576DEBAC0}" type="presParOf" srcId="{C796032A-3BCA-4A60-98E7-B77FE688B3DA}" destId="{C7FC5DF5-1975-4ED1-BE18-FA8B9347D812}" srcOrd="0" destOrd="0" presId="urn:microsoft.com/office/officeart/2005/8/layout/lProcess2"/>
    <dgm:cxn modelId="{467BC47A-9147-4E08-8CCA-78ED75EA613A}" type="presParOf" srcId="{C796032A-3BCA-4A60-98E7-B77FE688B3DA}" destId="{A99BF37D-002B-4A28-8BCF-06A2AA403B2A}" srcOrd="1" destOrd="0" presId="urn:microsoft.com/office/officeart/2005/8/layout/lProcess2"/>
    <dgm:cxn modelId="{1A07AADF-EA12-414C-BE0F-D0E8CC5A9F76}" type="presParOf" srcId="{C796032A-3BCA-4A60-98E7-B77FE688B3DA}" destId="{71E76D7B-952B-4A4B-A6DD-5DB1E15C4A45}" srcOrd="2" destOrd="0" presId="urn:microsoft.com/office/officeart/2005/8/layout/lProcess2"/>
    <dgm:cxn modelId="{9BA1B700-834C-4BDD-9F5C-B41D1EBA31AD}" type="presParOf" srcId="{71E76D7B-952B-4A4B-A6DD-5DB1E15C4A45}" destId="{7E5C6453-C298-4B23-B146-B8144AAB378B}" srcOrd="0" destOrd="0" presId="urn:microsoft.com/office/officeart/2005/8/layout/lProcess2"/>
    <dgm:cxn modelId="{4D1A2504-E802-4F4C-AF57-472D205BF777}" type="presParOf" srcId="{7E5C6453-C298-4B23-B146-B8144AAB378B}" destId="{82BF2E3F-7AD5-4E79-996F-89C3C6421B4C}" srcOrd="0" destOrd="0" presId="urn:microsoft.com/office/officeart/2005/8/layout/lProcess2"/>
    <dgm:cxn modelId="{BF37A8F2-11F8-4009-9F5A-A451E5A861F5}" type="presParOf" srcId="{7E5C6453-C298-4B23-B146-B8144AAB378B}" destId="{2DA74F08-5C45-4529-90E0-6BE40B748607}" srcOrd="1" destOrd="0" presId="urn:microsoft.com/office/officeart/2005/8/layout/lProcess2"/>
    <dgm:cxn modelId="{2C5B618A-9F1F-4A77-B932-2097CC22C280}" type="presParOf" srcId="{7E5C6453-C298-4B23-B146-B8144AAB378B}" destId="{9385B336-C697-4C11-B62C-F05E3ED3B8E2}" srcOrd="2" destOrd="0" presId="urn:microsoft.com/office/officeart/2005/8/layout/lProcess2"/>
    <dgm:cxn modelId="{78DD4FD6-F722-4D46-BE0C-1F67E431F902}" type="presParOf" srcId="{6A774652-DB3F-454E-B2B8-868CCC0C670B}" destId="{03ABC785-890E-40B4-8835-02FF1DECC256}" srcOrd="1" destOrd="0" presId="urn:microsoft.com/office/officeart/2005/8/layout/lProcess2"/>
    <dgm:cxn modelId="{5793D061-9858-4BC8-836D-31F69035F0F4}" type="presParOf" srcId="{6A774652-DB3F-454E-B2B8-868CCC0C670B}" destId="{B042F5D8-8343-4B69-943E-E170490DB21A}" srcOrd="2" destOrd="0" presId="urn:microsoft.com/office/officeart/2005/8/layout/lProcess2"/>
    <dgm:cxn modelId="{66250343-474C-4670-8B5B-93E2BE0EC345}" type="presParOf" srcId="{B042F5D8-8343-4B69-943E-E170490DB21A}" destId="{68696FBB-2B31-4A8F-85BA-02EC1F4CABDE}" srcOrd="0" destOrd="0" presId="urn:microsoft.com/office/officeart/2005/8/layout/lProcess2"/>
    <dgm:cxn modelId="{9CAE9F36-C82A-453D-A07B-4C52937273B7}" type="presParOf" srcId="{B042F5D8-8343-4B69-943E-E170490DB21A}" destId="{09FB3BA8-4F42-432B-AC98-C496792EB921}" srcOrd="1" destOrd="0" presId="urn:microsoft.com/office/officeart/2005/8/layout/lProcess2"/>
    <dgm:cxn modelId="{181E4636-68FF-4398-8295-A1F6FE85E8FD}" type="presParOf" srcId="{B042F5D8-8343-4B69-943E-E170490DB21A}" destId="{9B027848-8953-4A7F-A13C-D7630B0CB2D9}" srcOrd="2" destOrd="0" presId="urn:microsoft.com/office/officeart/2005/8/layout/lProcess2"/>
    <dgm:cxn modelId="{F29F97DD-C7B1-4D0E-B557-2E5253E7E189}" type="presParOf" srcId="{9B027848-8953-4A7F-A13C-D7630B0CB2D9}" destId="{89216F10-907F-440B-945C-EA3DB8103237}" srcOrd="0" destOrd="0" presId="urn:microsoft.com/office/officeart/2005/8/layout/lProcess2"/>
    <dgm:cxn modelId="{465DACB1-5A9C-4C38-A349-3C17F2A0F1E4}" type="presParOf" srcId="{89216F10-907F-440B-945C-EA3DB8103237}" destId="{2B07D7B1-420E-4ECB-B5CA-FE5F671491A4}" srcOrd="0" destOrd="0" presId="urn:microsoft.com/office/officeart/2005/8/layout/lProcess2"/>
    <dgm:cxn modelId="{2CE0536E-A809-422A-A9E1-2391719D3CE0}" type="presParOf" srcId="{89216F10-907F-440B-945C-EA3DB8103237}" destId="{A80BB5F0-4D73-49C9-8899-3E04E04BAE90}" srcOrd="1" destOrd="0" presId="urn:microsoft.com/office/officeart/2005/8/layout/lProcess2"/>
    <dgm:cxn modelId="{35626A09-D659-4058-95DA-CE28A986CFED}" type="presParOf" srcId="{89216F10-907F-440B-945C-EA3DB8103237}" destId="{70791341-FF05-4C60-A027-3FBDFFE5583F}" srcOrd="2" destOrd="0" presId="urn:microsoft.com/office/officeart/2005/8/layout/lProcess2"/>
    <dgm:cxn modelId="{957EF0C4-A383-4FDF-8536-C754A9322FDE}" type="presParOf" srcId="{6A774652-DB3F-454E-B2B8-868CCC0C670B}" destId="{7CE5CA91-3577-43BF-8031-3A2A28EB5386}" srcOrd="3" destOrd="0" presId="urn:microsoft.com/office/officeart/2005/8/layout/lProcess2"/>
    <dgm:cxn modelId="{38B5498E-F95B-4713-A99C-D03BCE03C363}" type="presParOf" srcId="{6A774652-DB3F-454E-B2B8-868CCC0C670B}" destId="{CD0DEAA5-F559-44AB-BAAA-B55BC2639ACD}" srcOrd="4" destOrd="0" presId="urn:microsoft.com/office/officeart/2005/8/layout/lProcess2"/>
    <dgm:cxn modelId="{2516DA7B-42D3-4FAA-B4DF-A4940638A6A9}" type="presParOf" srcId="{CD0DEAA5-F559-44AB-BAAA-B55BC2639ACD}" destId="{8BD35906-0E40-4FB4-8BEF-903BC6984CF8}" srcOrd="0" destOrd="0" presId="urn:microsoft.com/office/officeart/2005/8/layout/lProcess2"/>
    <dgm:cxn modelId="{0D668816-4E0C-4CE3-9770-4FAEDC4980AB}" type="presParOf" srcId="{CD0DEAA5-F559-44AB-BAAA-B55BC2639ACD}" destId="{D3801177-DB04-4259-B77F-8C23B733F6A4}" srcOrd="1" destOrd="0" presId="urn:microsoft.com/office/officeart/2005/8/layout/lProcess2"/>
    <dgm:cxn modelId="{ED2B562F-76C5-4DBA-8B70-C69BF0FF2918}" type="presParOf" srcId="{CD0DEAA5-F559-44AB-BAAA-B55BC2639ACD}" destId="{485DE299-CCCB-4DC6-B8A9-E24006598B4C}" srcOrd="2" destOrd="0" presId="urn:microsoft.com/office/officeart/2005/8/layout/lProcess2"/>
    <dgm:cxn modelId="{91FFF840-B861-4CA3-BAC8-3A16FC259BFD}" type="presParOf" srcId="{485DE299-CCCB-4DC6-B8A9-E24006598B4C}" destId="{D47CEDED-DD0A-44AD-82D9-D24BFB1F77A5}" srcOrd="0" destOrd="0" presId="urn:microsoft.com/office/officeart/2005/8/layout/lProcess2"/>
    <dgm:cxn modelId="{1A39E6DD-4A92-4859-896A-2A9FE91BBB10}" type="presParOf" srcId="{D47CEDED-DD0A-44AD-82D9-D24BFB1F77A5}" destId="{128AF7D3-7C39-478E-9886-0CCFFA174E9C}" srcOrd="0" destOrd="0" presId="urn:microsoft.com/office/officeart/2005/8/layout/lProcess2"/>
    <dgm:cxn modelId="{73704C5E-0C3A-4EE6-8B4C-A1E737039EED}" type="presParOf" srcId="{D47CEDED-DD0A-44AD-82D9-D24BFB1F77A5}" destId="{C55C9655-EC9A-42AC-803F-AFCC95229305}" srcOrd="1" destOrd="0" presId="urn:microsoft.com/office/officeart/2005/8/layout/lProcess2"/>
    <dgm:cxn modelId="{21D7C78D-0FE9-4B7F-B64D-FC86316A118D}" type="presParOf" srcId="{D47CEDED-DD0A-44AD-82D9-D24BFB1F77A5}" destId="{EA8C15AE-6B34-4558-A07E-1173BD6C4FE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46589A-9BFB-4398-9179-BA0A6DEB16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D6925DBD-92DD-4466-B568-9B225BC8E85A}">
      <dgm:prSet phldrT="[Testo]" custT="1"/>
      <dgm:spPr/>
      <dgm:t>
        <a:bodyPr/>
        <a:lstStyle/>
        <a:p>
          <a:r>
            <a:rPr lang="it-IT" sz="3300" dirty="0"/>
            <a:t>MODIFICA DELL’AMBIENTE</a:t>
          </a:r>
        </a:p>
        <a:p>
          <a:r>
            <a:rPr lang="it-IT" sz="3300" dirty="0"/>
            <a:t> </a:t>
          </a:r>
          <a:r>
            <a:rPr lang="it-IT" sz="2400" dirty="0"/>
            <a:t>PER CREARE LE CONDIZIONI UMANE, SOCIALI, FISICHE, PIU’ RISPONDENTI AI BISOGNI DELLE PERSONE</a:t>
          </a:r>
        </a:p>
        <a:p>
          <a:r>
            <a:rPr lang="it-IT" sz="2400" dirty="0"/>
            <a:t>(v. Movimento di riforma sociale dei «</a:t>
          </a:r>
          <a:r>
            <a:rPr lang="it-IT" sz="2400" dirty="0" err="1"/>
            <a:t>Settlements</a:t>
          </a:r>
          <a:r>
            <a:rPr lang="it-IT" sz="2400" dirty="0"/>
            <a:t>» – Londra e Stati Uniti metà 800)</a:t>
          </a:r>
        </a:p>
      </dgm:t>
    </dgm:pt>
    <dgm:pt modelId="{66D42A8C-1668-46D6-8390-F737D5AC2A46}" type="parTrans" cxnId="{7E4F355C-5331-48BA-861E-30658F24432D}">
      <dgm:prSet/>
      <dgm:spPr/>
      <dgm:t>
        <a:bodyPr/>
        <a:lstStyle/>
        <a:p>
          <a:endParaRPr lang="it-IT"/>
        </a:p>
      </dgm:t>
    </dgm:pt>
    <dgm:pt modelId="{948BDBF4-481C-46E2-BD17-15D91CBC02A8}" type="sibTrans" cxnId="{7E4F355C-5331-48BA-861E-30658F24432D}">
      <dgm:prSet/>
      <dgm:spPr/>
      <dgm:t>
        <a:bodyPr/>
        <a:lstStyle/>
        <a:p>
          <a:endParaRPr lang="it-IT"/>
        </a:p>
      </dgm:t>
    </dgm:pt>
    <dgm:pt modelId="{6B5C499A-F628-47E5-9322-F4EC8B750690}">
      <dgm:prSet phldrT="[Testo]" custT="1"/>
      <dgm:spPr/>
      <dgm:t>
        <a:bodyPr/>
        <a:lstStyle/>
        <a:p>
          <a:r>
            <a:rPr lang="it-IT" sz="3300" dirty="0"/>
            <a:t>MODIFICHE </a:t>
          </a:r>
        </a:p>
        <a:p>
          <a:r>
            <a:rPr lang="it-IT" sz="3300" dirty="0"/>
            <a:t>DEL SISTEMA SOCIALE </a:t>
          </a:r>
        </a:p>
        <a:p>
          <a:r>
            <a:rPr lang="it-IT" sz="2400" dirty="0"/>
            <a:t>A GARANZIA DI DIRITTI SOCIALI DI CITTADINANZA PER TUTTI</a:t>
          </a:r>
        </a:p>
      </dgm:t>
    </dgm:pt>
    <dgm:pt modelId="{1BEC8B3C-2CA3-4C6F-841F-57B8ED297857}" type="parTrans" cxnId="{37F5AA9C-668E-407E-8B9F-489FA6D9FDC8}">
      <dgm:prSet/>
      <dgm:spPr/>
      <dgm:t>
        <a:bodyPr/>
        <a:lstStyle/>
        <a:p>
          <a:endParaRPr lang="it-IT"/>
        </a:p>
      </dgm:t>
    </dgm:pt>
    <dgm:pt modelId="{D95B8B3A-FD72-4DF8-9A86-0CB298C3B6BB}" type="sibTrans" cxnId="{37F5AA9C-668E-407E-8B9F-489FA6D9FDC8}">
      <dgm:prSet/>
      <dgm:spPr/>
      <dgm:t>
        <a:bodyPr/>
        <a:lstStyle/>
        <a:p>
          <a:endParaRPr lang="it-IT"/>
        </a:p>
      </dgm:t>
    </dgm:pt>
    <dgm:pt modelId="{58A315F2-7CFD-426C-A559-F9AD6B5858E3}" type="pres">
      <dgm:prSet presAssocID="{4C46589A-9BFB-4398-9179-BA0A6DEB16A0}" presName="diagram" presStyleCnt="0">
        <dgm:presLayoutVars>
          <dgm:dir/>
          <dgm:resizeHandles val="exact"/>
        </dgm:presLayoutVars>
      </dgm:prSet>
      <dgm:spPr/>
    </dgm:pt>
    <dgm:pt modelId="{7E00D432-DD91-4D67-BA54-51419409218D}" type="pres">
      <dgm:prSet presAssocID="{D6925DBD-92DD-4466-B568-9B225BC8E85A}" presName="node" presStyleLbl="node1" presStyleIdx="0" presStyleCnt="2">
        <dgm:presLayoutVars>
          <dgm:bulletEnabled val="1"/>
        </dgm:presLayoutVars>
      </dgm:prSet>
      <dgm:spPr/>
    </dgm:pt>
    <dgm:pt modelId="{E8F33528-659F-48EE-B904-1BDBFAC59561}" type="pres">
      <dgm:prSet presAssocID="{948BDBF4-481C-46E2-BD17-15D91CBC02A8}" presName="sibTrans" presStyleCnt="0"/>
      <dgm:spPr/>
    </dgm:pt>
    <dgm:pt modelId="{5914EEBA-0BEE-4AA8-A7C3-DB418A2BCBB8}" type="pres">
      <dgm:prSet presAssocID="{6B5C499A-F628-47E5-9322-F4EC8B750690}" presName="node" presStyleLbl="node1" presStyleIdx="1" presStyleCnt="2">
        <dgm:presLayoutVars>
          <dgm:bulletEnabled val="1"/>
        </dgm:presLayoutVars>
      </dgm:prSet>
      <dgm:spPr/>
    </dgm:pt>
  </dgm:ptLst>
  <dgm:cxnLst>
    <dgm:cxn modelId="{C0554E2B-DF65-43B7-BF17-D19AD4C51D53}" type="presOf" srcId="{4C46589A-9BFB-4398-9179-BA0A6DEB16A0}" destId="{58A315F2-7CFD-426C-A559-F9AD6B5858E3}" srcOrd="0" destOrd="0" presId="urn:microsoft.com/office/officeart/2005/8/layout/default"/>
    <dgm:cxn modelId="{7E4F355C-5331-48BA-861E-30658F24432D}" srcId="{4C46589A-9BFB-4398-9179-BA0A6DEB16A0}" destId="{D6925DBD-92DD-4466-B568-9B225BC8E85A}" srcOrd="0" destOrd="0" parTransId="{66D42A8C-1668-46D6-8390-F737D5AC2A46}" sibTransId="{948BDBF4-481C-46E2-BD17-15D91CBC02A8}"/>
    <dgm:cxn modelId="{37F5AA9C-668E-407E-8B9F-489FA6D9FDC8}" srcId="{4C46589A-9BFB-4398-9179-BA0A6DEB16A0}" destId="{6B5C499A-F628-47E5-9322-F4EC8B750690}" srcOrd="1" destOrd="0" parTransId="{1BEC8B3C-2CA3-4C6F-841F-57B8ED297857}" sibTransId="{D95B8B3A-FD72-4DF8-9A86-0CB298C3B6BB}"/>
    <dgm:cxn modelId="{7CEBC9B9-EA3B-4941-B5CE-88D3B6E6F10A}" type="presOf" srcId="{D6925DBD-92DD-4466-B568-9B225BC8E85A}" destId="{7E00D432-DD91-4D67-BA54-51419409218D}" srcOrd="0" destOrd="0" presId="urn:microsoft.com/office/officeart/2005/8/layout/default"/>
    <dgm:cxn modelId="{9FA381F4-663A-4EEA-ABDC-3F404101C983}" type="presOf" srcId="{6B5C499A-F628-47E5-9322-F4EC8B750690}" destId="{5914EEBA-0BEE-4AA8-A7C3-DB418A2BCBB8}" srcOrd="0" destOrd="0" presId="urn:microsoft.com/office/officeart/2005/8/layout/default"/>
    <dgm:cxn modelId="{BF209482-848D-4993-B412-99255266D806}" type="presParOf" srcId="{58A315F2-7CFD-426C-A559-F9AD6B5858E3}" destId="{7E00D432-DD91-4D67-BA54-51419409218D}" srcOrd="0" destOrd="0" presId="urn:microsoft.com/office/officeart/2005/8/layout/default"/>
    <dgm:cxn modelId="{3AEDD8E3-E358-48CB-BF3B-C09364A23D27}" type="presParOf" srcId="{58A315F2-7CFD-426C-A559-F9AD6B5858E3}" destId="{E8F33528-659F-48EE-B904-1BDBFAC59561}" srcOrd="1" destOrd="0" presId="urn:microsoft.com/office/officeart/2005/8/layout/default"/>
    <dgm:cxn modelId="{38683B77-D21A-4F18-8E3A-B46FF6BA407A}" type="presParOf" srcId="{58A315F2-7CFD-426C-A559-F9AD6B5858E3}" destId="{5914EEBA-0BEE-4AA8-A7C3-DB418A2BCBB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92BF97-3F23-4C72-B26B-B5D8474EB49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B6E1A072-2923-4485-BFFF-104597C64AB9}">
      <dgm:prSet phldrT="[Testo]" custT="1"/>
      <dgm:spPr/>
      <dgm:t>
        <a:bodyPr/>
        <a:lstStyle/>
        <a:p>
          <a:r>
            <a:rPr lang="it-IT" sz="2800" dirty="0"/>
            <a:t>SOCIALE</a:t>
          </a:r>
        </a:p>
      </dgm:t>
    </dgm:pt>
    <dgm:pt modelId="{E50205C9-E0AD-4B3D-8CED-A92F9E4DE284}" type="parTrans" cxnId="{C9E1D18F-92D9-4A63-97B8-0E87B2A72F24}">
      <dgm:prSet/>
      <dgm:spPr/>
      <dgm:t>
        <a:bodyPr/>
        <a:lstStyle/>
        <a:p>
          <a:endParaRPr lang="it-IT"/>
        </a:p>
      </dgm:t>
    </dgm:pt>
    <dgm:pt modelId="{C3E7BEAF-C0F7-4DEC-AE30-E8B25774CBB5}" type="sibTrans" cxnId="{C9E1D18F-92D9-4A63-97B8-0E87B2A72F24}">
      <dgm:prSet/>
      <dgm:spPr/>
      <dgm:t>
        <a:bodyPr/>
        <a:lstStyle/>
        <a:p>
          <a:endParaRPr lang="it-IT"/>
        </a:p>
      </dgm:t>
    </dgm:pt>
    <dgm:pt modelId="{FE70E281-3C71-479A-8100-B6E208869819}" type="asst">
      <dgm:prSet phldrT="[Testo]"/>
      <dgm:spPr/>
      <dgm:t>
        <a:bodyPr/>
        <a:lstStyle/>
        <a:p>
          <a:r>
            <a:rPr lang="it-IT" dirty="0"/>
            <a:t>LE PERSONE SONO VITTIME DI UN SISTEMA SOCIALE DIFETTOSO</a:t>
          </a:r>
        </a:p>
      </dgm:t>
    </dgm:pt>
    <dgm:pt modelId="{9AE2B16D-8649-40D8-869C-BC058641ECB3}" type="parTrans" cxnId="{3BE8AEE7-D295-4BF0-9C02-98F82D38D1DD}">
      <dgm:prSet/>
      <dgm:spPr/>
      <dgm:t>
        <a:bodyPr/>
        <a:lstStyle/>
        <a:p>
          <a:endParaRPr lang="it-IT"/>
        </a:p>
      </dgm:t>
    </dgm:pt>
    <dgm:pt modelId="{A1BDDD7F-7114-46A3-8D5E-3B2C37EBB283}" type="sibTrans" cxnId="{3BE8AEE7-D295-4BF0-9C02-98F82D38D1DD}">
      <dgm:prSet/>
      <dgm:spPr/>
      <dgm:t>
        <a:bodyPr/>
        <a:lstStyle/>
        <a:p>
          <a:endParaRPr lang="it-IT"/>
        </a:p>
      </dgm:t>
    </dgm:pt>
    <dgm:pt modelId="{634B18E5-DB41-4E4A-B7D6-76E74C727CB9}">
      <dgm:prSet phldrT="[Testo]"/>
      <dgm:spPr/>
      <dgm:t>
        <a:bodyPr/>
        <a:lstStyle/>
        <a:p>
          <a:r>
            <a:rPr lang="it-IT" dirty="0"/>
            <a:t>COS  1869 </a:t>
          </a:r>
        </a:p>
        <a:p>
          <a:r>
            <a:rPr lang="it-IT" dirty="0"/>
            <a:t>(Charity </a:t>
          </a:r>
          <a:r>
            <a:rPr lang="it-IT" dirty="0" err="1"/>
            <a:t>Organisation</a:t>
          </a:r>
          <a:r>
            <a:rPr lang="it-IT" dirty="0"/>
            <a:t> Society) </a:t>
          </a:r>
        </a:p>
        <a:p>
          <a:r>
            <a:rPr lang="it-IT" dirty="0"/>
            <a:t>Organizzazione colpevolizzante </a:t>
          </a:r>
        </a:p>
        <a:p>
          <a:r>
            <a:rPr lang="it-IT" dirty="0"/>
            <a:t> = vizi causa del carattere</a:t>
          </a:r>
        </a:p>
      </dgm:t>
    </dgm:pt>
    <dgm:pt modelId="{FF6D210A-A7FC-44A9-AB1A-3523AF63F05E}" type="parTrans" cxnId="{F1507A12-7072-4FCE-906D-8B7751E2124F}">
      <dgm:prSet/>
      <dgm:spPr/>
      <dgm:t>
        <a:bodyPr/>
        <a:lstStyle/>
        <a:p>
          <a:endParaRPr lang="it-IT"/>
        </a:p>
      </dgm:t>
    </dgm:pt>
    <dgm:pt modelId="{D47D533F-358F-41EB-B8DF-02344EB29A97}" type="sibTrans" cxnId="{F1507A12-7072-4FCE-906D-8B7751E2124F}">
      <dgm:prSet/>
      <dgm:spPr/>
      <dgm:t>
        <a:bodyPr/>
        <a:lstStyle/>
        <a:p>
          <a:endParaRPr lang="it-IT"/>
        </a:p>
      </dgm:t>
    </dgm:pt>
    <dgm:pt modelId="{2A11F9FD-0103-4A5C-B698-AF4B42B1C821}">
      <dgm:prSet phldrT="[Testo]" custT="1"/>
      <dgm:spPr/>
      <dgm:t>
        <a:bodyPr/>
        <a:lstStyle/>
        <a:p>
          <a:r>
            <a:rPr lang="it-IT" sz="1800" dirty="0"/>
            <a:t>SEATTLEMENTS </a:t>
          </a:r>
        </a:p>
        <a:p>
          <a:r>
            <a:rPr lang="it-IT" sz="1800" dirty="0"/>
            <a:t>(Samuel Barnett) </a:t>
          </a:r>
        </a:p>
        <a:p>
          <a:r>
            <a:rPr lang="it-IT" sz="1800" dirty="0"/>
            <a:t>dare voce: advocacy</a:t>
          </a:r>
        </a:p>
        <a:p>
          <a:r>
            <a:rPr lang="it-IT" sz="1800" dirty="0"/>
            <a:t>I poveri sono vittime </a:t>
          </a:r>
        </a:p>
        <a:p>
          <a:r>
            <a:rPr lang="it-IT" sz="1800" dirty="0"/>
            <a:t>di ingiustizie</a:t>
          </a:r>
        </a:p>
        <a:p>
          <a:r>
            <a:rPr lang="it-IT" sz="1800" dirty="0"/>
            <a:t>I comportamenti viziosi sono conseguenze di circostanze ingiuste </a:t>
          </a:r>
        </a:p>
      </dgm:t>
    </dgm:pt>
    <dgm:pt modelId="{9B8D82F6-5C88-4F72-ADFB-FB3FF42F2BBB}" type="parTrans" cxnId="{04DB5C0A-98AF-4E8F-83F2-BB0F0291F57A}">
      <dgm:prSet/>
      <dgm:spPr/>
      <dgm:t>
        <a:bodyPr/>
        <a:lstStyle/>
        <a:p>
          <a:endParaRPr lang="it-IT"/>
        </a:p>
      </dgm:t>
    </dgm:pt>
    <dgm:pt modelId="{FDAD7C26-5FF6-4D5C-B03A-45E8DA4FD0FA}" type="sibTrans" cxnId="{04DB5C0A-98AF-4E8F-83F2-BB0F0291F57A}">
      <dgm:prSet/>
      <dgm:spPr/>
      <dgm:t>
        <a:bodyPr/>
        <a:lstStyle/>
        <a:p>
          <a:endParaRPr lang="it-IT"/>
        </a:p>
      </dgm:t>
    </dgm:pt>
    <dgm:pt modelId="{7396B865-59A5-4A60-97F8-1E9106845A5A}">
      <dgm:prSet phldrT="[Testo]" custT="1"/>
      <dgm:spPr/>
      <dgm:t>
        <a:bodyPr/>
        <a:lstStyle/>
        <a:p>
          <a:endParaRPr lang="it-IT" sz="1400" dirty="0"/>
        </a:p>
        <a:p>
          <a:r>
            <a:rPr lang="it-IT" sz="1400" dirty="0"/>
            <a:t>JANE ADDAMS (USA 1889)</a:t>
          </a:r>
        </a:p>
        <a:p>
          <a:r>
            <a:rPr lang="it-IT" sz="1400" dirty="0"/>
            <a:t>Vizi e disorganizzazione Sono effetti del problema</a:t>
          </a:r>
        </a:p>
        <a:p>
          <a:r>
            <a:rPr lang="it-IT" sz="1400" dirty="0"/>
            <a:t>Hull House – 1893</a:t>
          </a:r>
        </a:p>
        <a:p>
          <a:r>
            <a:rPr lang="it-IT" sz="1400" dirty="0"/>
            <a:t>La situazione non può cambiare senza modificare la legislazione del lavoro</a:t>
          </a:r>
        </a:p>
        <a:p>
          <a:r>
            <a:rPr lang="it-IT" sz="1400" dirty="0"/>
            <a:t>OCCORRE IMPEGNO ASSISTENZIALE E POLITICO</a:t>
          </a:r>
        </a:p>
        <a:p>
          <a:endParaRPr lang="it-IT" sz="1300" dirty="0"/>
        </a:p>
      </dgm:t>
    </dgm:pt>
    <dgm:pt modelId="{766E2464-986F-413D-AA40-E31CA66D85E8}" type="parTrans" cxnId="{A330463D-4870-4127-83EC-6526983F5856}">
      <dgm:prSet/>
      <dgm:spPr/>
      <dgm:t>
        <a:bodyPr/>
        <a:lstStyle/>
        <a:p>
          <a:endParaRPr lang="it-IT"/>
        </a:p>
      </dgm:t>
    </dgm:pt>
    <dgm:pt modelId="{E083CA70-278C-4F34-ACF4-F6E137E3E855}" type="sibTrans" cxnId="{A330463D-4870-4127-83EC-6526983F5856}">
      <dgm:prSet/>
      <dgm:spPr/>
      <dgm:t>
        <a:bodyPr/>
        <a:lstStyle/>
        <a:p>
          <a:endParaRPr lang="it-IT"/>
        </a:p>
      </dgm:t>
    </dgm:pt>
    <dgm:pt modelId="{9B073716-1DBF-4E14-BE09-84C108C26C8C}" type="pres">
      <dgm:prSet presAssocID="{C092BF97-3F23-4C72-B26B-B5D8474EB496}" presName="hierChild1" presStyleCnt="0">
        <dgm:presLayoutVars>
          <dgm:orgChart val="1"/>
          <dgm:chPref val="1"/>
          <dgm:dir/>
          <dgm:animOne val="branch"/>
          <dgm:animLvl val="lvl"/>
          <dgm:resizeHandles/>
        </dgm:presLayoutVars>
      </dgm:prSet>
      <dgm:spPr/>
    </dgm:pt>
    <dgm:pt modelId="{691B3F8D-5C67-46BC-8A51-BCE5424359F0}" type="pres">
      <dgm:prSet presAssocID="{B6E1A072-2923-4485-BFFF-104597C64AB9}" presName="hierRoot1" presStyleCnt="0">
        <dgm:presLayoutVars>
          <dgm:hierBranch val="init"/>
        </dgm:presLayoutVars>
      </dgm:prSet>
      <dgm:spPr/>
    </dgm:pt>
    <dgm:pt modelId="{072237E4-9A93-4DA2-8FB6-040AAF26CB0D}" type="pres">
      <dgm:prSet presAssocID="{B6E1A072-2923-4485-BFFF-104597C64AB9}" presName="rootComposite1" presStyleCnt="0"/>
      <dgm:spPr/>
    </dgm:pt>
    <dgm:pt modelId="{4DA11C3E-A575-444A-B005-AEC63A93D74B}" type="pres">
      <dgm:prSet presAssocID="{B6E1A072-2923-4485-BFFF-104597C64AB9}" presName="rootText1" presStyleLbl="node0" presStyleIdx="0" presStyleCnt="1">
        <dgm:presLayoutVars>
          <dgm:chPref val="3"/>
        </dgm:presLayoutVars>
      </dgm:prSet>
      <dgm:spPr/>
    </dgm:pt>
    <dgm:pt modelId="{7C2483F6-5CA7-4C3F-B369-88DACE335E9F}" type="pres">
      <dgm:prSet presAssocID="{B6E1A072-2923-4485-BFFF-104597C64AB9}" presName="rootConnector1" presStyleLbl="node1" presStyleIdx="0" presStyleCnt="0"/>
      <dgm:spPr/>
    </dgm:pt>
    <dgm:pt modelId="{D1293B45-1865-45C2-8D29-47119B16FF1F}" type="pres">
      <dgm:prSet presAssocID="{B6E1A072-2923-4485-BFFF-104597C64AB9}" presName="hierChild2" presStyleCnt="0"/>
      <dgm:spPr/>
    </dgm:pt>
    <dgm:pt modelId="{320AEA3F-178E-44B6-8283-2E3D9AA48221}" type="pres">
      <dgm:prSet presAssocID="{FF6D210A-A7FC-44A9-AB1A-3523AF63F05E}" presName="Name37" presStyleLbl="parChTrans1D2" presStyleIdx="0" presStyleCnt="4"/>
      <dgm:spPr/>
    </dgm:pt>
    <dgm:pt modelId="{D414B416-DAB7-4FF7-A646-6E2E0F5235D6}" type="pres">
      <dgm:prSet presAssocID="{634B18E5-DB41-4E4A-B7D6-76E74C727CB9}" presName="hierRoot2" presStyleCnt="0">
        <dgm:presLayoutVars>
          <dgm:hierBranch val="init"/>
        </dgm:presLayoutVars>
      </dgm:prSet>
      <dgm:spPr/>
    </dgm:pt>
    <dgm:pt modelId="{B266B68C-5EA6-430B-B93E-81F1B219E5A5}" type="pres">
      <dgm:prSet presAssocID="{634B18E5-DB41-4E4A-B7D6-76E74C727CB9}" presName="rootComposite" presStyleCnt="0"/>
      <dgm:spPr/>
    </dgm:pt>
    <dgm:pt modelId="{1F13E695-C596-4B6B-9BD7-DD569D1FFF2D}" type="pres">
      <dgm:prSet presAssocID="{634B18E5-DB41-4E4A-B7D6-76E74C727CB9}" presName="rootText" presStyleLbl="node2" presStyleIdx="0" presStyleCnt="3" custScaleX="195486" custScaleY="257676" custLinFactNeighborX="-4967" custLinFactNeighborY="-34771">
        <dgm:presLayoutVars>
          <dgm:chPref val="3"/>
        </dgm:presLayoutVars>
      </dgm:prSet>
      <dgm:spPr/>
    </dgm:pt>
    <dgm:pt modelId="{41363ABB-B36A-4992-AFDC-95A9A0E6F00A}" type="pres">
      <dgm:prSet presAssocID="{634B18E5-DB41-4E4A-B7D6-76E74C727CB9}" presName="rootConnector" presStyleLbl="node2" presStyleIdx="0" presStyleCnt="3"/>
      <dgm:spPr/>
    </dgm:pt>
    <dgm:pt modelId="{3059D6A2-C1D0-473E-BD0D-91E85249270A}" type="pres">
      <dgm:prSet presAssocID="{634B18E5-DB41-4E4A-B7D6-76E74C727CB9}" presName="hierChild4" presStyleCnt="0"/>
      <dgm:spPr/>
    </dgm:pt>
    <dgm:pt modelId="{2FA46BE9-573E-4E63-A2A0-95E8F1741DC1}" type="pres">
      <dgm:prSet presAssocID="{634B18E5-DB41-4E4A-B7D6-76E74C727CB9}" presName="hierChild5" presStyleCnt="0"/>
      <dgm:spPr/>
    </dgm:pt>
    <dgm:pt modelId="{1919E415-6124-479E-888A-855AEFEC22CB}" type="pres">
      <dgm:prSet presAssocID="{9B8D82F6-5C88-4F72-ADFB-FB3FF42F2BBB}" presName="Name37" presStyleLbl="parChTrans1D2" presStyleIdx="1" presStyleCnt="4"/>
      <dgm:spPr/>
    </dgm:pt>
    <dgm:pt modelId="{E6EEBBB3-3F5C-499C-B4E2-E6106010B007}" type="pres">
      <dgm:prSet presAssocID="{2A11F9FD-0103-4A5C-B698-AF4B42B1C821}" presName="hierRoot2" presStyleCnt="0">
        <dgm:presLayoutVars>
          <dgm:hierBranch val="init"/>
        </dgm:presLayoutVars>
      </dgm:prSet>
      <dgm:spPr/>
    </dgm:pt>
    <dgm:pt modelId="{31BB3A6C-CB68-4910-AD6D-45D600342AEF}" type="pres">
      <dgm:prSet presAssocID="{2A11F9FD-0103-4A5C-B698-AF4B42B1C821}" presName="rootComposite" presStyleCnt="0"/>
      <dgm:spPr/>
    </dgm:pt>
    <dgm:pt modelId="{06B7287B-0D14-4997-9DB2-9E94C5423E82}" type="pres">
      <dgm:prSet presAssocID="{2A11F9FD-0103-4A5C-B698-AF4B42B1C821}" presName="rootText" presStyleLbl="node2" presStyleIdx="1" presStyleCnt="3" custScaleX="178113" custScaleY="373403">
        <dgm:presLayoutVars>
          <dgm:chPref val="3"/>
        </dgm:presLayoutVars>
      </dgm:prSet>
      <dgm:spPr/>
    </dgm:pt>
    <dgm:pt modelId="{D8E8E101-595D-41C1-A918-9F50FF941868}" type="pres">
      <dgm:prSet presAssocID="{2A11F9FD-0103-4A5C-B698-AF4B42B1C821}" presName="rootConnector" presStyleLbl="node2" presStyleIdx="1" presStyleCnt="3"/>
      <dgm:spPr/>
    </dgm:pt>
    <dgm:pt modelId="{5BB4DE0E-3E38-44EC-8761-A086054D5F97}" type="pres">
      <dgm:prSet presAssocID="{2A11F9FD-0103-4A5C-B698-AF4B42B1C821}" presName="hierChild4" presStyleCnt="0"/>
      <dgm:spPr/>
    </dgm:pt>
    <dgm:pt modelId="{6BC73893-5B97-4432-B9A4-C4AE6F06AC38}" type="pres">
      <dgm:prSet presAssocID="{2A11F9FD-0103-4A5C-B698-AF4B42B1C821}" presName="hierChild5" presStyleCnt="0"/>
      <dgm:spPr/>
    </dgm:pt>
    <dgm:pt modelId="{387C4EA7-BE6A-41B6-909E-837C89696DDC}" type="pres">
      <dgm:prSet presAssocID="{766E2464-986F-413D-AA40-E31CA66D85E8}" presName="Name37" presStyleLbl="parChTrans1D2" presStyleIdx="2" presStyleCnt="4"/>
      <dgm:spPr/>
    </dgm:pt>
    <dgm:pt modelId="{CEB3855D-631D-4E19-BA93-FA4495E01F2E}" type="pres">
      <dgm:prSet presAssocID="{7396B865-59A5-4A60-97F8-1E9106845A5A}" presName="hierRoot2" presStyleCnt="0">
        <dgm:presLayoutVars>
          <dgm:hierBranch val="init"/>
        </dgm:presLayoutVars>
      </dgm:prSet>
      <dgm:spPr/>
    </dgm:pt>
    <dgm:pt modelId="{AAD78C72-7779-4BE9-ADC0-7B633E706414}" type="pres">
      <dgm:prSet presAssocID="{7396B865-59A5-4A60-97F8-1E9106845A5A}" presName="rootComposite" presStyleCnt="0"/>
      <dgm:spPr/>
    </dgm:pt>
    <dgm:pt modelId="{1B62E4FA-9711-42C4-8EE7-7C1B6DBC455F}" type="pres">
      <dgm:prSet presAssocID="{7396B865-59A5-4A60-97F8-1E9106845A5A}" presName="rootText" presStyleLbl="node2" presStyleIdx="2" presStyleCnt="3" custScaleX="240813" custScaleY="301727" custLinFactNeighborX="21167" custLinFactNeighborY="-68282">
        <dgm:presLayoutVars>
          <dgm:chPref val="3"/>
        </dgm:presLayoutVars>
      </dgm:prSet>
      <dgm:spPr/>
    </dgm:pt>
    <dgm:pt modelId="{39F31049-72CA-4F0D-9F31-CF2238810580}" type="pres">
      <dgm:prSet presAssocID="{7396B865-59A5-4A60-97F8-1E9106845A5A}" presName="rootConnector" presStyleLbl="node2" presStyleIdx="2" presStyleCnt="3"/>
      <dgm:spPr/>
    </dgm:pt>
    <dgm:pt modelId="{C5E350E5-0801-4189-94C9-5AE5E7F8FDC4}" type="pres">
      <dgm:prSet presAssocID="{7396B865-59A5-4A60-97F8-1E9106845A5A}" presName="hierChild4" presStyleCnt="0"/>
      <dgm:spPr/>
    </dgm:pt>
    <dgm:pt modelId="{02F4794C-BD54-4260-9133-F04249C1E94B}" type="pres">
      <dgm:prSet presAssocID="{7396B865-59A5-4A60-97F8-1E9106845A5A}" presName="hierChild5" presStyleCnt="0"/>
      <dgm:spPr/>
    </dgm:pt>
    <dgm:pt modelId="{041A1319-3446-4607-80FF-5B0A306EC027}" type="pres">
      <dgm:prSet presAssocID="{B6E1A072-2923-4485-BFFF-104597C64AB9}" presName="hierChild3" presStyleCnt="0"/>
      <dgm:spPr/>
    </dgm:pt>
    <dgm:pt modelId="{4C476654-80F3-47E7-AF1B-3EA6D76DBDA2}" type="pres">
      <dgm:prSet presAssocID="{9AE2B16D-8649-40D8-869C-BC058641ECB3}" presName="Name111" presStyleLbl="parChTrans1D2" presStyleIdx="3" presStyleCnt="4"/>
      <dgm:spPr/>
    </dgm:pt>
    <dgm:pt modelId="{CBC01F5D-73B2-4924-ADEA-639725BB4246}" type="pres">
      <dgm:prSet presAssocID="{FE70E281-3C71-479A-8100-B6E208869819}" presName="hierRoot3" presStyleCnt="0">
        <dgm:presLayoutVars>
          <dgm:hierBranch val="init"/>
        </dgm:presLayoutVars>
      </dgm:prSet>
      <dgm:spPr/>
    </dgm:pt>
    <dgm:pt modelId="{653FABD7-A6D2-4BED-A207-7858528CEC7C}" type="pres">
      <dgm:prSet presAssocID="{FE70E281-3C71-479A-8100-B6E208869819}" presName="rootComposite3" presStyleCnt="0"/>
      <dgm:spPr/>
    </dgm:pt>
    <dgm:pt modelId="{68090858-4F74-477F-A584-DE4FE7324BDE}" type="pres">
      <dgm:prSet presAssocID="{FE70E281-3C71-479A-8100-B6E208869819}" presName="rootText3" presStyleLbl="asst1" presStyleIdx="0" presStyleCnt="1" custScaleX="154017" custLinFactNeighborX="2484" custLinFactNeighborY="-36013">
        <dgm:presLayoutVars>
          <dgm:chPref val="3"/>
        </dgm:presLayoutVars>
      </dgm:prSet>
      <dgm:spPr/>
    </dgm:pt>
    <dgm:pt modelId="{508EDC70-F3FD-4331-84A6-9275F1D726E8}" type="pres">
      <dgm:prSet presAssocID="{FE70E281-3C71-479A-8100-B6E208869819}" presName="rootConnector3" presStyleLbl="asst1" presStyleIdx="0" presStyleCnt="1"/>
      <dgm:spPr/>
    </dgm:pt>
    <dgm:pt modelId="{D47CDB3B-021F-4525-9160-E2FD4376CFA3}" type="pres">
      <dgm:prSet presAssocID="{FE70E281-3C71-479A-8100-B6E208869819}" presName="hierChild6" presStyleCnt="0"/>
      <dgm:spPr/>
    </dgm:pt>
    <dgm:pt modelId="{249DB7A2-3EC0-4204-B471-BEDD4B0808D7}" type="pres">
      <dgm:prSet presAssocID="{FE70E281-3C71-479A-8100-B6E208869819}" presName="hierChild7" presStyleCnt="0"/>
      <dgm:spPr/>
    </dgm:pt>
  </dgm:ptLst>
  <dgm:cxnLst>
    <dgm:cxn modelId="{9BB7A404-9FF9-40E0-AC6D-10C7BE47D527}" type="presOf" srcId="{9AE2B16D-8649-40D8-869C-BC058641ECB3}" destId="{4C476654-80F3-47E7-AF1B-3EA6D76DBDA2}" srcOrd="0" destOrd="0" presId="urn:microsoft.com/office/officeart/2005/8/layout/orgChart1"/>
    <dgm:cxn modelId="{04DB5C0A-98AF-4E8F-83F2-BB0F0291F57A}" srcId="{B6E1A072-2923-4485-BFFF-104597C64AB9}" destId="{2A11F9FD-0103-4A5C-B698-AF4B42B1C821}" srcOrd="2" destOrd="0" parTransId="{9B8D82F6-5C88-4F72-ADFB-FB3FF42F2BBB}" sibTransId="{FDAD7C26-5FF6-4D5C-B03A-45E8DA4FD0FA}"/>
    <dgm:cxn modelId="{1C52C70A-9721-4720-B07C-922A975923E7}" type="presOf" srcId="{634B18E5-DB41-4E4A-B7D6-76E74C727CB9}" destId="{41363ABB-B36A-4992-AFDC-95A9A0E6F00A}" srcOrd="1" destOrd="0" presId="urn:microsoft.com/office/officeart/2005/8/layout/orgChart1"/>
    <dgm:cxn modelId="{F1507A12-7072-4FCE-906D-8B7751E2124F}" srcId="{B6E1A072-2923-4485-BFFF-104597C64AB9}" destId="{634B18E5-DB41-4E4A-B7D6-76E74C727CB9}" srcOrd="1" destOrd="0" parTransId="{FF6D210A-A7FC-44A9-AB1A-3523AF63F05E}" sibTransId="{D47D533F-358F-41EB-B8DF-02344EB29A97}"/>
    <dgm:cxn modelId="{71421D19-C481-4DB9-ADE3-2F5BFDC27C1A}" type="presOf" srcId="{634B18E5-DB41-4E4A-B7D6-76E74C727CB9}" destId="{1F13E695-C596-4B6B-9BD7-DD569D1FFF2D}" srcOrd="0" destOrd="0" presId="urn:microsoft.com/office/officeart/2005/8/layout/orgChart1"/>
    <dgm:cxn modelId="{C9D5511C-09EE-4701-A1C3-20A730DCC080}" type="presOf" srcId="{B6E1A072-2923-4485-BFFF-104597C64AB9}" destId="{7C2483F6-5CA7-4C3F-B369-88DACE335E9F}" srcOrd="1" destOrd="0" presId="urn:microsoft.com/office/officeart/2005/8/layout/orgChart1"/>
    <dgm:cxn modelId="{B15C1634-F9D4-4DA5-9347-705668C9C421}" type="presOf" srcId="{FF6D210A-A7FC-44A9-AB1A-3523AF63F05E}" destId="{320AEA3F-178E-44B6-8283-2E3D9AA48221}" srcOrd="0" destOrd="0" presId="urn:microsoft.com/office/officeart/2005/8/layout/orgChart1"/>
    <dgm:cxn modelId="{20ED4E3A-8D64-447E-9EEC-2602D15F1127}" type="presOf" srcId="{2A11F9FD-0103-4A5C-B698-AF4B42B1C821}" destId="{06B7287B-0D14-4997-9DB2-9E94C5423E82}" srcOrd="0" destOrd="0" presId="urn:microsoft.com/office/officeart/2005/8/layout/orgChart1"/>
    <dgm:cxn modelId="{59605F3C-86DE-49D0-B0F1-8D72CCF0C942}" type="presOf" srcId="{7396B865-59A5-4A60-97F8-1E9106845A5A}" destId="{39F31049-72CA-4F0D-9F31-CF2238810580}" srcOrd="1" destOrd="0" presId="urn:microsoft.com/office/officeart/2005/8/layout/orgChart1"/>
    <dgm:cxn modelId="{E505783C-3F7F-4347-B271-1B2386A975A7}" type="presOf" srcId="{FE70E281-3C71-479A-8100-B6E208869819}" destId="{508EDC70-F3FD-4331-84A6-9275F1D726E8}" srcOrd="1" destOrd="0" presId="urn:microsoft.com/office/officeart/2005/8/layout/orgChart1"/>
    <dgm:cxn modelId="{A330463D-4870-4127-83EC-6526983F5856}" srcId="{B6E1A072-2923-4485-BFFF-104597C64AB9}" destId="{7396B865-59A5-4A60-97F8-1E9106845A5A}" srcOrd="3" destOrd="0" parTransId="{766E2464-986F-413D-AA40-E31CA66D85E8}" sibTransId="{E083CA70-278C-4F34-ACF4-F6E137E3E855}"/>
    <dgm:cxn modelId="{E0EDB13F-E340-4DA5-AF51-FAD024D9BD54}" type="presOf" srcId="{FE70E281-3C71-479A-8100-B6E208869819}" destId="{68090858-4F74-477F-A584-DE4FE7324BDE}" srcOrd="0" destOrd="0" presId="urn:microsoft.com/office/officeart/2005/8/layout/orgChart1"/>
    <dgm:cxn modelId="{F2BE6E46-7C05-4086-A923-E17C627CBF65}" type="presOf" srcId="{B6E1A072-2923-4485-BFFF-104597C64AB9}" destId="{4DA11C3E-A575-444A-B005-AEC63A93D74B}" srcOrd="0" destOrd="0" presId="urn:microsoft.com/office/officeart/2005/8/layout/orgChart1"/>
    <dgm:cxn modelId="{FB056082-A9CF-46D8-A88B-6B904949F691}" type="presOf" srcId="{9B8D82F6-5C88-4F72-ADFB-FB3FF42F2BBB}" destId="{1919E415-6124-479E-888A-855AEFEC22CB}" srcOrd="0" destOrd="0" presId="urn:microsoft.com/office/officeart/2005/8/layout/orgChart1"/>
    <dgm:cxn modelId="{C9E1D18F-92D9-4A63-97B8-0E87B2A72F24}" srcId="{C092BF97-3F23-4C72-B26B-B5D8474EB496}" destId="{B6E1A072-2923-4485-BFFF-104597C64AB9}" srcOrd="0" destOrd="0" parTransId="{E50205C9-E0AD-4B3D-8CED-A92F9E4DE284}" sibTransId="{C3E7BEAF-C0F7-4DEC-AE30-E8B25774CBB5}"/>
    <dgm:cxn modelId="{078B8DA1-3A12-4F34-8A72-A9269B56BF8D}" type="presOf" srcId="{C092BF97-3F23-4C72-B26B-B5D8474EB496}" destId="{9B073716-1DBF-4E14-BE09-84C108C26C8C}" srcOrd="0" destOrd="0" presId="urn:microsoft.com/office/officeart/2005/8/layout/orgChart1"/>
    <dgm:cxn modelId="{D30EC6BC-0427-4B44-AF7C-723D85C773DF}" type="presOf" srcId="{2A11F9FD-0103-4A5C-B698-AF4B42B1C821}" destId="{D8E8E101-595D-41C1-A918-9F50FF941868}" srcOrd="1" destOrd="0" presId="urn:microsoft.com/office/officeart/2005/8/layout/orgChart1"/>
    <dgm:cxn modelId="{566CE0D1-5174-4DA7-BB00-3ACCB9B47354}" type="presOf" srcId="{7396B865-59A5-4A60-97F8-1E9106845A5A}" destId="{1B62E4FA-9711-42C4-8EE7-7C1B6DBC455F}" srcOrd="0" destOrd="0" presId="urn:microsoft.com/office/officeart/2005/8/layout/orgChart1"/>
    <dgm:cxn modelId="{3BE8AEE7-D295-4BF0-9C02-98F82D38D1DD}" srcId="{B6E1A072-2923-4485-BFFF-104597C64AB9}" destId="{FE70E281-3C71-479A-8100-B6E208869819}" srcOrd="0" destOrd="0" parTransId="{9AE2B16D-8649-40D8-869C-BC058641ECB3}" sibTransId="{A1BDDD7F-7114-46A3-8D5E-3B2C37EBB283}"/>
    <dgm:cxn modelId="{02A861FA-0E64-4F00-9E2A-5D26616DA3E4}" type="presOf" srcId="{766E2464-986F-413D-AA40-E31CA66D85E8}" destId="{387C4EA7-BE6A-41B6-909E-837C89696DDC}" srcOrd="0" destOrd="0" presId="urn:microsoft.com/office/officeart/2005/8/layout/orgChart1"/>
    <dgm:cxn modelId="{4CB43A73-8120-4EFF-8CC0-DCD5A743AEE1}" type="presParOf" srcId="{9B073716-1DBF-4E14-BE09-84C108C26C8C}" destId="{691B3F8D-5C67-46BC-8A51-BCE5424359F0}" srcOrd="0" destOrd="0" presId="urn:microsoft.com/office/officeart/2005/8/layout/orgChart1"/>
    <dgm:cxn modelId="{5CF2BE8D-B0BA-4B9E-AED6-9629EA1772CD}" type="presParOf" srcId="{691B3F8D-5C67-46BC-8A51-BCE5424359F0}" destId="{072237E4-9A93-4DA2-8FB6-040AAF26CB0D}" srcOrd="0" destOrd="0" presId="urn:microsoft.com/office/officeart/2005/8/layout/orgChart1"/>
    <dgm:cxn modelId="{4940C6BD-C4B3-49A5-B011-8FCB8A7E9EDF}" type="presParOf" srcId="{072237E4-9A93-4DA2-8FB6-040AAF26CB0D}" destId="{4DA11C3E-A575-444A-B005-AEC63A93D74B}" srcOrd="0" destOrd="0" presId="urn:microsoft.com/office/officeart/2005/8/layout/orgChart1"/>
    <dgm:cxn modelId="{4F69C2EC-47BB-49CF-A033-7FF1AEDA3D81}" type="presParOf" srcId="{072237E4-9A93-4DA2-8FB6-040AAF26CB0D}" destId="{7C2483F6-5CA7-4C3F-B369-88DACE335E9F}" srcOrd="1" destOrd="0" presId="urn:microsoft.com/office/officeart/2005/8/layout/orgChart1"/>
    <dgm:cxn modelId="{9CDC3761-BDCD-4018-BF37-CE270FF7FC4F}" type="presParOf" srcId="{691B3F8D-5C67-46BC-8A51-BCE5424359F0}" destId="{D1293B45-1865-45C2-8D29-47119B16FF1F}" srcOrd="1" destOrd="0" presId="urn:microsoft.com/office/officeart/2005/8/layout/orgChart1"/>
    <dgm:cxn modelId="{8D990E3B-B198-49C4-B4C8-4AB2438CB2D3}" type="presParOf" srcId="{D1293B45-1865-45C2-8D29-47119B16FF1F}" destId="{320AEA3F-178E-44B6-8283-2E3D9AA48221}" srcOrd="0" destOrd="0" presId="urn:microsoft.com/office/officeart/2005/8/layout/orgChart1"/>
    <dgm:cxn modelId="{B8AA6568-A4D3-46AB-B8A1-BC69351C3AA2}" type="presParOf" srcId="{D1293B45-1865-45C2-8D29-47119B16FF1F}" destId="{D414B416-DAB7-4FF7-A646-6E2E0F5235D6}" srcOrd="1" destOrd="0" presId="urn:microsoft.com/office/officeart/2005/8/layout/orgChart1"/>
    <dgm:cxn modelId="{E6C81E13-2AEE-4D30-BDAC-F697158868D0}" type="presParOf" srcId="{D414B416-DAB7-4FF7-A646-6E2E0F5235D6}" destId="{B266B68C-5EA6-430B-B93E-81F1B219E5A5}" srcOrd="0" destOrd="0" presId="urn:microsoft.com/office/officeart/2005/8/layout/orgChart1"/>
    <dgm:cxn modelId="{C8642128-D236-4AC8-ACCD-09F2D111952E}" type="presParOf" srcId="{B266B68C-5EA6-430B-B93E-81F1B219E5A5}" destId="{1F13E695-C596-4B6B-9BD7-DD569D1FFF2D}" srcOrd="0" destOrd="0" presId="urn:microsoft.com/office/officeart/2005/8/layout/orgChart1"/>
    <dgm:cxn modelId="{4C92CEFF-B4EA-463C-A4EF-BAFE99EF38AC}" type="presParOf" srcId="{B266B68C-5EA6-430B-B93E-81F1B219E5A5}" destId="{41363ABB-B36A-4992-AFDC-95A9A0E6F00A}" srcOrd="1" destOrd="0" presId="urn:microsoft.com/office/officeart/2005/8/layout/orgChart1"/>
    <dgm:cxn modelId="{9DD6AC47-4385-4751-A91E-530305515B5E}" type="presParOf" srcId="{D414B416-DAB7-4FF7-A646-6E2E0F5235D6}" destId="{3059D6A2-C1D0-473E-BD0D-91E85249270A}" srcOrd="1" destOrd="0" presId="urn:microsoft.com/office/officeart/2005/8/layout/orgChart1"/>
    <dgm:cxn modelId="{E3931AA9-5E05-49D2-A988-78F0E8F9356E}" type="presParOf" srcId="{D414B416-DAB7-4FF7-A646-6E2E0F5235D6}" destId="{2FA46BE9-573E-4E63-A2A0-95E8F1741DC1}" srcOrd="2" destOrd="0" presId="urn:microsoft.com/office/officeart/2005/8/layout/orgChart1"/>
    <dgm:cxn modelId="{6B6CB4A3-4121-428D-9F62-C9D1036B7599}" type="presParOf" srcId="{D1293B45-1865-45C2-8D29-47119B16FF1F}" destId="{1919E415-6124-479E-888A-855AEFEC22CB}" srcOrd="2" destOrd="0" presId="urn:microsoft.com/office/officeart/2005/8/layout/orgChart1"/>
    <dgm:cxn modelId="{4A74F404-BD37-4915-A8E6-2639B1D197BF}" type="presParOf" srcId="{D1293B45-1865-45C2-8D29-47119B16FF1F}" destId="{E6EEBBB3-3F5C-499C-B4E2-E6106010B007}" srcOrd="3" destOrd="0" presId="urn:microsoft.com/office/officeart/2005/8/layout/orgChart1"/>
    <dgm:cxn modelId="{FFC05097-99F7-4B9D-B1B5-B0FD12F876D1}" type="presParOf" srcId="{E6EEBBB3-3F5C-499C-B4E2-E6106010B007}" destId="{31BB3A6C-CB68-4910-AD6D-45D600342AEF}" srcOrd="0" destOrd="0" presId="urn:microsoft.com/office/officeart/2005/8/layout/orgChart1"/>
    <dgm:cxn modelId="{18113422-9DD6-4A6F-ABC5-4C0A53ACBCE1}" type="presParOf" srcId="{31BB3A6C-CB68-4910-AD6D-45D600342AEF}" destId="{06B7287B-0D14-4997-9DB2-9E94C5423E82}" srcOrd="0" destOrd="0" presId="urn:microsoft.com/office/officeart/2005/8/layout/orgChart1"/>
    <dgm:cxn modelId="{B0826D59-0A7A-4E7D-9A9F-864519686483}" type="presParOf" srcId="{31BB3A6C-CB68-4910-AD6D-45D600342AEF}" destId="{D8E8E101-595D-41C1-A918-9F50FF941868}" srcOrd="1" destOrd="0" presId="urn:microsoft.com/office/officeart/2005/8/layout/orgChart1"/>
    <dgm:cxn modelId="{A93E9656-7D8E-4B9C-B0B0-35A159C5DBBE}" type="presParOf" srcId="{E6EEBBB3-3F5C-499C-B4E2-E6106010B007}" destId="{5BB4DE0E-3E38-44EC-8761-A086054D5F97}" srcOrd="1" destOrd="0" presId="urn:microsoft.com/office/officeart/2005/8/layout/orgChart1"/>
    <dgm:cxn modelId="{C5C20991-7604-478E-9D6A-20FB497224AF}" type="presParOf" srcId="{E6EEBBB3-3F5C-499C-B4E2-E6106010B007}" destId="{6BC73893-5B97-4432-B9A4-C4AE6F06AC38}" srcOrd="2" destOrd="0" presId="urn:microsoft.com/office/officeart/2005/8/layout/orgChart1"/>
    <dgm:cxn modelId="{2988B581-43B1-4E5A-9EF5-6EDE751645E6}" type="presParOf" srcId="{D1293B45-1865-45C2-8D29-47119B16FF1F}" destId="{387C4EA7-BE6A-41B6-909E-837C89696DDC}" srcOrd="4" destOrd="0" presId="urn:microsoft.com/office/officeart/2005/8/layout/orgChart1"/>
    <dgm:cxn modelId="{3DF31E47-0501-4C75-9D35-334000FCDCB3}" type="presParOf" srcId="{D1293B45-1865-45C2-8D29-47119B16FF1F}" destId="{CEB3855D-631D-4E19-BA93-FA4495E01F2E}" srcOrd="5" destOrd="0" presId="urn:microsoft.com/office/officeart/2005/8/layout/orgChart1"/>
    <dgm:cxn modelId="{ED5A0E23-1D4F-489F-AFF3-1E296639169A}" type="presParOf" srcId="{CEB3855D-631D-4E19-BA93-FA4495E01F2E}" destId="{AAD78C72-7779-4BE9-ADC0-7B633E706414}" srcOrd="0" destOrd="0" presId="urn:microsoft.com/office/officeart/2005/8/layout/orgChart1"/>
    <dgm:cxn modelId="{DF354061-81AE-4C17-8BD6-5B5FEF384C1D}" type="presParOf" srcId="{AAD78C72-7779-4BE9-ADC0-7B633E706414}" destId="{1B62E4FA-9711-42C4-8EE7-7C1B6DBC455F}" srcOrd="0" destOrd="0" presId="urn:microsoft.com/office/officeart/2005/8/layout/orgChart1"/>
    <dgm:cxn modelId="{9C4AB80C-3367-446F-9F36-CE1002A267F2}" type="presParOf" srcId="{AAD78C72-7779-4BE9-ADC0-7B633E706414}" destId="{39F31049-72CA-4F0D-9F31-CF2238810580}" srcOrd="1" destOrd="0" presId="urn:microsoft.com/office/officeart/2005/8/layout/orgChart1"/>
    <dgm:cxn modelId="{D1681AB2-3F24-4846-8D82-43D379063E58}" type="presParOf" srcId="{CEB3855D-631D-4E19-BA93-FA4495E01F2E}" destId="{C5E350E5-0801-4189-94C9-5AE5E7F8FDC4}" srcOrd="1" destOrd="0" presId="urn:microsoft.com/office/officeart/2005/8/layout/orgChart1"/>
    <dgm:cxn modelId="{4C6C8946-79E7-494B-B176-D77D695EB947}" type="presParOf" srcId="{CEB3855D-631D-4E19-BA93-FA4495E01F2E}" destId="{02F4794C-BD54-4260-9133-F04249C1E94B}" srcOrd="2" destOrd="0" presId="urn:microsoft.com/office/officeart/2005/8/layout/orgChart1"/>
    <dgm:cxn modelId="{44A8169A-A1E3-46E2-8D94-5EBDC8999CD1}" type="presParOf" srcId="{691B3F8D-5C67-46BC-8A51-BCE5424359F0}" destId="{041A1319-3446-4607-80FF-5B0A306EC027}" srcOrd="2" destOrd="0" presId="urn:microsoft.com/office/officeart/2005/8/layout/orgChart1"/>
    <dgm:cxn modelId="{0194D6FA-A932-41A8-A66E-D9E2F32ACF64}" type="presParOf" srcId="{041A1319-3446-4607-80FF-5B0A306EC027}" destId="{4C476654-80F3-47E7-AF1B-3EA6D76DBDA2}" srcOrd="0" destOrd="0" presId="urn:microsoft.com/office/officeart/2005/8/layout/orgChart1"/>
    <dgm:cxn modelId="{863F29E9-AF3B-4557-A8ED-9591A317805D}" type="presParOf" srcId="{041A1319-3446-4607-80FF-5B0A306EC027}" destId="{CBC01F5D-73B2-4924-ADEA-639725BB4246}" srcOrd="1" destOrd="0" presId="urn:microsoft.com/office/officeart/2005/8/layout/orgChart1"/>
    <dgm:cxn modelId="{2E0FDFA1-7437-4F83-86F1-8D046ED4BB5D}" type="presParOf" srcId="{CBC01F5D-73B2-4924-ADEA-639725BB4246}" destId="{653FABD7-A6D2-4BED-A207-7858528CEC7C}" srcOrd="0" destOrd="0" presId="urn:microsoft.com/office/officeart/2005/8/layout/orgChart1"/>
    <dgm:cxn modelId="{3507F542-ABF5-457A-A450-44BC8335FC17}" type="presParOf" srcId="{653FABD7-A6D2-4BED-A207-7858528CEC7C}" destId="{68090858-4F74-477F-A584-DE4FE7324BDE}" srcOrd="0" destOrd="0" presId="urn:microsoft.com/office/officeart/2005/8/layout/orgChart1"/>
    <dgm:cxn modelId="{BEDB5911-30E6-4BB2-B370-56A4D9472D20}" type="presParOf" srcId="{653FABD7-A6D2-4BED-A207-7858528CEC7C}" destId="{508EDC70-F3FD-4331-84A6-9275F1D726E8}" srcOrd="1" destOrd="0" presId="urn:microsoft.com/office/officeart/2005/8/layout/orgChart1"/>
    <dgm:cxn modelId="{A97D0CAF-C9F1-4DE9-9D67-6D8E4A55836A}" type="presParOf" srcId="{CBC01F5D-73B2-4924-ADEA-639725BB4246}" destId="{D47CDB3B-021F-4525-9160-E2FD4376CFA3}" srcOrd="1" destOrd="0" presId="urn:microsoft.com/office/officeart/2005/8/layout/orgChart1"/>
    <dgm:cxn modelId="{AF374DBD-5771-4C57-9E9D-954967D01225}" type="presParOf" srcId="{CBC01F5D-73B2-4924-ADEA-639725BB4246}" destId="{249DB7A2-3EC0-4204-B471-BEDD4B0808D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DFF5B4-C6F3-432D-AE00-EAC2BF3C693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E7B19657-4B33-4406-B70C-27E66502BD9D}">
      <dgm:prSet phldrT="[Testo]" custT="1"/>
      <dgm:spPr/>
      <dgm:t>
        <a:bodyPr/>
        <a:lstStyle/>
        <a:p>
          <a:r>
            <a:rPr lang="it-IT" sz="1800" dirty="0"/>
            <a:t>FORMA DI  RAPPRESENTANZA DEGLI UTENTI </a:t>
          </a:r>
        </a:p>
        <a:p>
          <a:r>
            <a:rPr lang="it-IT" sz="1500" dirty="0"/>
            <a:t>INTERVENTO BASATO SUL SUPPORTO AGLI UTENTI NELL’ARTICOLAZIONE DEI PROPRI BISOGNI E NELL’ASSICURARSI CHE I LORO DIRITTI SIANO RISPETTATI</a:t>
          </a:r>
        </a:p>
      </dgm:t>
    </dgm:pt>
    <dgm:pt modelId="{D329605C-F6AE-4825-8FB9-51FAC160CF75}" type="parTrans" cxnId="{7106BC30-6B97-43D5-9955-5A439679225D}">
      <dgm:prSet/>
      <dgm:spPr/>
      <dgm:t>
        <a:bodyPr/>
        <a:lstStyle/>
        <a:p>
          <a:endParaRPr lang="it-IT"/>
        </a:p>
      </dgm:t>
    </dgm:pt>
    <dgm:pt modelId="{AE6166F4-CE0D-43CB-BE03-77A614A6120D}" type="sibTrans" cxnId="{7106BC30-6B97-43D5-9955-5A439679225D}">
      <dgm:prSet/>
      <dgm:spPr/>
      <dgm:t>
        <a:bodyPr/>
        <a:lstStyle/>
        <a:p>
          <a:endParaRPr lang="it-IT"/>
        </a:p>
      </dgm:t>
    </dgm:pt>
    <dgm:pt modelId="{739BB6CB-1751-44E3-BA37-7EA791AF1802}" type="asst">
      <dgm:prSet phldrT="[Testo]" custT="1"/>
      <dgm:spPr/>
      <dgm:t>
        <a:bodyPr/>
        <a:lstStyle/>
        <a:p>
          <a:r>
            <a:rPr lang="it-IT" sz="1600" dirty="0"/>
            <a:t>DIFESA,PROMOZIONE, </a:t>
          </a:r>
        </a:p>
        <a:p>
          <a:r>
            <a:rPr lang="it-IT" sz="1600" dirty="0"/>
            <a:t>CAPACITA’ DI PERORARE UNA CAUSA </a:t>
          </a:r>
        </a:p>
        <a:p>
          <a:r>
            <a:rPr lang="it-IT" sz="1600" dirty="0"/>
            <a:t>AL POSTO DI UN ALTRO</a:t>
          </a:r>
        </a:p>
        <a:p>
          <a:r>
            <a:rPr lang="it-IT" sz="1600" dirty="0"/>
            <a:t>(TUTELA, CONSULENZA, CONCILIAZIONE, ARBITRATO, CAPACITA’ DECISIONALE)</a:t>
          </a:r>
        </a:p>
        <a:p>
          <a:endParaRPr lang="it-IT" sz="1600" dirty="0"/>
        </a:p>
      </dgm:t>
    </dgm:pt>
    <dgm:pt modelId="{A4B282E4-DA03-4896-B66F-D008236DA069}" type="parTrans" cxnId="{02620999-3B16-47BA-9F65-187541E8E0CB}">
      <dgm:prSet/>
      <dgm:spPr/>
      <dgm:t>
        <a:bodyPr/>
        <a:lstStyle/>
        <a:p>
          <a:endParaRPr lang="it-IT"/>
        </a:p>
      </dgm:t>
    </dgm:pt>
    <dgm:pt modelId="{DDC36879-47DD-4411-BF5F-983F3C9AE97A}" type="sibTrans" cxnId="{02620999-3B16-47BA-9F65-187541E8E0CB}">
      <dgm:prSet/>
      <dgm:spPr/>
      <dgm:t>
        <a:bodyPr/>
        <a:lstStyle/>
        <a:p>
          <a:endParaRPr lang="it-IT"/>
        </a:p>
      </dgm:t>
    </dgm:pt>
    <dgm:pt modelId="{72E6CDAD-5D8C-47AF-98F2-639AF61774BB}">
      <dgm:prSet phldrT="[Testo]"/>
      <dgm:spPr/>
      <dgm:t>
        <a:bodyPr/>
        <a:lstStyle/>
        <a:p>
          <a:r>
            <a:rPr lang="it-IT" dirty="0"/>
            <a:t>DIRITTO DEGLI UTENTI A SCEGLIERE</a:t>
          </a:r>
        </a:p>
      </dgm:t>
    </dgm:pt>
    <dgm:pt modelId="{0E3655E0-A737-4F70-A9E9-1D84CEF6DB70}" type="parTrans" cxnId="{A0B2E55A-DD5C-427D-8A02-374B7B2D8627}">
      <dgm:prSet/>
      <dgm:spPr/>
      <dgm:t>
        <a:bodyPr/>
        <a:lstStyle/>
        <a:p>
          <a:endParaRPr lang="it-IT"/>
        </a:p>
      </dgm:t>
    </dgm:pt>
    <dgm:pt modelId="{7748C4F4-8E88-4203-A5ED-136EF00FEB40}" type="sibTrans" cxnId="{A0B2E55A-DD5C-427D-8A02-374B7B2D8627}">
      <dgm:prSet/>
      <dgm:spPr/>
      <dgm:t>
        <a:bodyPr/>
        <a:lstStyle/>
        <a:p>
          <a:endParaRPr lang="it-IT"/>
        </a:p>
      </dgm:t>
    </dgm:pt>
    <dgm:pt modelId="{20477FA9-4718-4B6C-A827-971EADB55BE3}">
      <dgm:prSet phldrT="[Testo]"/>
      <dgm:spPr/>
      <dgm:t>
        <a:bodyPr/>
        <a:lstStyle/>
        <a:p>
          <a:r>
            <a:rPr lang="it-IT" dirty="0"/>
            <a:t>DIRITTO DEGLI UTENTI  AD ESSERE ASCOLTATI</a:t>
          </a:r>
        </a:p>
      </dgm:t>
    </dgm:pt>
    <dgm:pt modelId="{913C94EC-B31E-43F5-8630-7C7EF74034E4}" type="parTrans" cxnId="{FC8C7784-76E0-43F5-8CB5-399D52840677}">
      <dgm:prSet/>
      <dgm:spPr/>
      <dgm:t>
        <a:bodyPr/>
        <a:lstStyle/>
        <a:p>
          <a:endParaRPr lang="it-IT"/>
        </a:p>
      </dgm:t>
    </dgm:pt>
    <dgm:pt modelId="{8A00C110-CDB1-4AF4-AEE6-F24270200992}" type="sibTrans" cxnId="{FC8C7784-76E0-43F5-8CB5-399D52840677}">
      <dgm:prSet/>
      <dgm:spPr/>
      <dgm:t>
        <a:bodyPr/>
        <a:lstStyle/>
        <a:p>
          <a:endParaRPr lang="it-IT"/>
        </a:p>
      </dgm:t>
    </dgm:pt>
    <dgm:pt modelId="{88F5F66F-D6E4-460F-A7D7-C6A878B46572}">
      <dgm:prSet phldrT="[Testo]"/>
      <dgm:spPr/>
      <dgm:t>
        <a:bodyPr/>
        <a:lstStyle/>
        <a:p>
          <a:r>
            <a:rPr lang="it-IT" dirty="0"/>
            <a:t>IL DIFENSORE DEVE AVERE CAPACITA’ E PREPARAZIONE ADEGUATA</a:t>
          </a:r>
        </a:p>
      </dgm:t>
    </dgm:pt>
    <dgm:pt modelId="{28D5A3D0-68A5-4E38-A72C-901091C0C846}" type="parTrans" cxnId="{43B4734C-C01F-41B9-8A3E-7E0B4EA2C515}">
      <dgm:prSet/>
      <dgm:spPr/>
      <dgm:t>
        <a:bodyPr/>
        <a:lstStyle/>
        <a:p>
          <a:endParaRPr lang="it-IT"/>
        </a:p>
      </dgm:t>
    </dgm:pt>
    <dgm:pt modelId="{AEAE322E-DC1E-4490-AEC4-FD8314BA096A}" type="sibTrans" cxnId="{43B4734C-C01F-41B9-8A3E-7E0B4EA2C515}">
      <dgm:prSet/>
      <dgm:spPr/>
      <dgm:t>
        <a:bodyPr/>
        <a:lstStyle/>
        <a:p>
          <a:endParaRPr lang="it-IT"/>
        </a:p>
      </dgm:t>
    </dgm:pt>
    <dgm:pt modelId="{B00660CD-1A4D-47B1-A993-BFBEB694CCB1}" type="pres">
      <dgm:prSet presAssocID="{71DFF5B4-C6F3-432D-AE00-EAC2BF3C6939}" presName="hierChild1" presStyleCnt="0">
        <dgm:presLayoutVars>
          <dgm:orgChart val="1"/>
          <dgm:chPref val="1"/>
          <dgm:dir/>
          <dgm:animOne val="branch"/>
          <dgm:animLvl val="lvl"/>
          <dgm:resizeHandles/>
        </dgm:presLayoutVars>
      </dgm:prSet>
      <dgm:spPr/>
    </dgm:pt>
    <dgm:pt modelId="{175F2CD9-6B94-4318-81B1-8803F9A6F391}" type="pres">
      <dgm:prSet presAssocID="{E7B19657-4B33-4406-B70C-27E66502BD9D}" presName="hierRoot1" presStyleCnt="0">
        <dgm:presLayoutVars>
          <dgm:hierBranch val="init"/>
        </dgm:presLayoutVars>
      </dgm:prSet>
      <dgm:spPr/>
    </dgm:pt>
    <dgm:pt modelId="{8DE9D221-2883-4270-B057-C074C7E60F98}" type="pres">
      <dgm:prSet presAssocID="{E7B19657-4B33-4406-B70C-27E66502BD9D}" presName="rootComposite1" presStyleCnt="0"/>
      <dgm:spPr/>
    </dgm:pt>
    <dgm:pt modelId="{3B94C9E9-3EFD-4F15-B88A-DE3407AACCF1}" type="pres">
      <dgm:prSet presAssocID="{E7B19657-4B33-4406-B70C-27E66502BD9D}" presName="rootText1" presStyleLbl="node0" presStyleIdx="0" presStyleCnt="1" custScaleX="174685">
        <dgm:presLayoutVars>
          <dgm:chPref val="3"/>
        </dgm:presLayoutVars>
      </dgm:prSet>
      <dgm:spPr/>
    </dgm:pt>
    <dgm:pt modelId="{A1F768E3-0937-45CF-B5C6-F7B2145E55EA}" type="pres">
      <dgm:prSet presAssocID="{E7B19657-4B33-4406-B70C-27E66502BD9D}" presName="rootConnector1" presStyleLbl="node1" presStyleIdx="0" presStyleCnt="0"/>
      <dgm:spPr/>
    </dgm:pt>
    <dgm:pt modelId="{586B349B-1E29-4DD7-AC5C-CBF9D3F045C8}" type="pres">
      <dgm:prSet presAssocID="{E7B19657-4B33-4406-B70C-27E66502BD9D}" presName="hierChild2" presStyleCnt="0"/>
      <dgm:spPr/>
    </dgm:pt>
    <dgm:pt modelId="{B58DE7C3-79FB-4115-BB29-6DCDA558A9ED}" type="pres">
      <dgm:prSet presAssocID="{0E3655E0-A737-4F70-A9E9-1D84CEF6DB70}" presName="Name37" presStyleLbl="parChTrans1D2" presStyleIdx="0" presStyleCnt="4"/>
      <dgm:spPr/>
    </dgm:pt>
    <dgm:pt modelId="{FFAE3868-4B1A-41DF-9C43-510815464F1A}" type="pres">
      <dgm:prSet presAssocID="{72E6CDAD-5D8C-47AF-98F2-639AF61774BB}" presName="hierRoot2" presStyleCnt="0">
        <dgm:presLayoutVars>
          <dgm:hierBranch val="init"/>
        </dgm:presLayoutVars>
      </dgm:prSet>
      <dgm:spPr/>
    </dgm:pt>
    <dgm:pt modelId="{92FD1788-7637-456F-BBF2-3A46D15297A9}" type="pres">
      <dgm:prSet presAssocID="{72E6CDAD-5D8C-47AF-98F2-639AF61774BB}" presName="rootComposite" presStyleCnt="0"/>
      <dgm:spPr/>
    </dgm:pt>
    <dgm:pt modelId="{8D828767-BDBC-4BB9-A901-C1552C84F2F2}" type="pres">
      <dgm:prSet presAssocID="{72E6CDAD-5D8C-47AF-98F2-639AF61774BB}" presName="rootText" presStyleLbl="node2" presStyleIdx="0" presStyleCnt="3">
        <dgm:presLayoutVars>
          <dgm:chPref val="3"/>
        </dgm:presLayoutVars>
      </dgm:prSet>
      <dgm:spPr/>
    </dgm:pt>
    <dgm:pt modelId="{E5D82FE1-D699-4D7E-8F61-64B129F4501B}" type="pres">
      <dgm:prSet presAssocID="{72E6CDAD-5D8C-47AF-98F2-639AF61774BB}" presName="rootConnector" presStyleLbl="node2" presStyleIdx="0" presStyleCnt="3"/>
      <dgm:spPr/>
    </dgm:pt>
    <dgm:pt modelId="{D5535FCD-A4BF-4D64-9235-DC6249E03B40}" type="pres">
      <dgm:prSet presAssocID="{72E6CDAD-5D8C-47AF-98F2-639AF61774BB}" presName="hierChild4" presStyleCnt="0"/>
      <dgm:spPr/>
    </dgm:pt>
    <dgm:pt modelId="{8EF482E0-ABF9-46F6-AF41-3D8D4169F17D}" type="pres">
      <dgm:prSet presAssocID="{72E6CDAD-5D8C-47AF-98F2-639AF61774BB}" presName="hierChild5" presStyleCnt="0"/>
      <dgm:spPr/>
    </dgm:pt>
    <dgm:pt modelId="{F8514855-0A63-4450-95F5-C5A4B2C7F01D}" type="pres">
      <dgm:prSet presAssocID="{913C94EC-B31E-43F5-8630-7C7EF74034E4}" presName="Name37" presStyleLbl="parChTrans1D2" presStyleIdx="1" presStyleCnt="4"/>
      <dgm:spPr/>
    </dgm:pt>
    <dgm:pt modelId="{5BDB03FB-8BBE-4F3F-80E6-5EEC169E6ED2}" type="pres">
      <dgm:prSet presAssocID="{20477FA9-4718-4B6C-A827-971EADB55BE3}" presName="hierRoot2" presStyleCnt="0">
        <dgm:presLayoutVars>
          <dgm:hierBranch val="init"/>
        </dgm:presLayoutVars>
      </dgm:prSet>
      <dgm:spPr/>
    </dgm:pt>
    <dgm:pt modelId="{2DF7AE88-056C-48C4-9813-B18EC18E8F18}" type="pres">
      <dgm:prSet presAssocID="{20477FA9-4718-4B6C-A827-971EADB55BE3}" presName="rootComposite" presStyleCnt="0"/>
      <dgm:spPr/>
    </dgm:pt>
    <dgm:pt modelId="{CA4B6822-D272-45F3-A117-320D7E9FFC4E}" type="pres">
      <dgm:prSet presAssocID="{20477FA9-4718-4B6C-A827-971EADB55BE3}" presName="rootText" presStyleLbl="node2" presStyleIdx="1" presStyleCnt="3">
        <dgm:presLayoutVars>
          <dgm:chPref val="3"/>
        </dgm:presLayoutVars>
      </dgm:prSet>
      <dgm:spPr/>
    </dgm:pt>
    <dgm:pt modelId="{A4B4B200-8CF7-4642-A4E1-252012B6593F}" type="pres">
      <dgm:prSet presAssocID="{20477FA9-4718-4B6C-A827-971EADB55BE3}" presName="rootConnector" presStyleLbl="node2" presStyleIdx="1" presStyleCnt="3"/>
      <dgm:spPr/>
    </dgm:pt>
    <dgm:pt modelId="{8539086B-1AF0-4689-9313-3FB8004F2C32}" type="pres">
      <dgm:prSet presAssocID="{20477FA9-4718-4B6C-A827-971EADB55BE3}" presName="hierChild4" presStyleCnt="0"/>
      <dgm:spPr/>
    </dgm:pt>
    <dgm:pt modelId="{01A687AC-D361-45E9-B5FA-7F2AB196F235}" type="pres">
      <dgm:prSet presAssocID="{20477FA9-4718-4B6C-A827-971EADB55BE3}" presName="hierChild5" presStyleCnt="0"/>
      <dgm:spPr/>
    </dgm:pt>
    <dgm:pt modelId="{3B8E2BFF-F7A7-431C-945F-A4D96BFCC7FD}" type="pres">
      <dgm:prSet presAssocID="{28D5A3D0-68A5-4E38-A72C-901091C0C846}" presName="Name37" presStyleLbl="parChTrans1D2" presStyleIdx="2" presStyleCnt="4"/>
      <dgm:spPr/>
    </dgm:pt>
    <dgm:pt modelId="{A852E029-1483-492F-9139-2B822AC796A6}" type="pres">
      <dgm:prSet presAssocID="{88F5F66F-D6E4-460F-A7D7-C6A878B46572}" presName="hierRoot2" presStyleCnt="0">
        <dgm:presLayoutVars>
          <dgm:hierBranch val="init"/>
        </dgm:presLayoutVars>
      </dgm:prSet>
      <dgm:spPr/>
    </dgm:pt>
    <dgm:pt modelId="{4E280B96-9869-414F-A61E-18E915418C43}" type="pres">
      <dgm:prSet presAssocID="{88F5F66F-D6E4-460F-A7D7-C6A878B46572}" presName="rootComposite" presStyleCnt="0"/>
      <dgm:spPr/>
    </dgm:pt>
    <dgm:pt modelId="{57E2ACE4-0BA2-417E-B391-245FC1E4A829}" type="pres">
      <dgm:prSet presAssocID="{88F5F66F-D6E4-460F-A7D7-C6A878B46572}" presName="rootText" presStyleLbl="node2" presStyleIdx="2" presStyleCnt="3">
        <dgm:presLayoutVars>
          <dgm:chPref val="3"/>
        </dgm:presLayoutVars>
      </dgm:prSet>
      <dgm:spPr/>
    </dgm:pt>
    <dgm:pt modelId="{7E359009-ADCD-4CB2-AB4E-02E1172773FC}" type="pres">
      <dgm:prSet presAssocID="{88F5F66F-D6E4-460F-A7D7-C6A878B46572}" presName="rootConnector" presStyleLbl="node2" presStyleIdx="2" presStyleCnt="3"/>
      <dgm:spPr/>
    </dgm:pt>
    <dgm:pt modelId="{A607666C-5F20-4A89-AFE1-7D6A15CDEEB8}" type="pres">
      <dgm:prSet presAssocID="{88F5F66F-D6E4-460F-A7D7-C6A878B46572}" presName="hierChild4" presStyleCnt="0"/>
      <dgm:spPr/>
    </dgm:pt>
    <dgm:pt modelId="{5E4A380F-5EC2-4FF3-8D31-B4EEB9BEEF7F}" type="pres">
      <dgm:prSet presAssocID="{88F5F66F-D6E4-460F-A7D7-C6A878B46572}" presName="hierChild5" presStyleCnt="0"/>
      <dgm:spPr/>
    </dgm:pt>
    <dgm:pt modelId="{1C4C434B-4480-4B8D-A619-E2041509DEA2}" type="pres">
      <dgm:prSet presAssocID="{E7B19657-4B33-4406-B70C-27E66502BD9D}" presName="hierChild3" presStyleCnt="0"/>
      <dgm:spPr/>
    </dgm:pt>
    <dgm:pt modelId="{5BA60FA9-68DC-40E2-98F0-B8A55348B553}" type="pres">
      <dgm:prSet presAssocID="{A4B282E4-DA03-4896-B66F-D008236DA069}" presName="Name111" presStyleLbl="parChTrans1D2" presStyleIdx="3" presStyleCnt="4"/>
      <dgm:spPr/>
    </dgm:pt>
    <dgm:pt modelId="{0669999A-7A23-4FBF-8E06-5A85A1A5325A}" type="pres">
      <dgm:prSet presAssocID="{739BB6CB-1751-44E3-BA37-7EA791AF1802}" presName="hierRoot3" presStyleCnt="0">
        <dgm:presLayoutVars>
          <dgm:hierBranch val="init"/>
        </dgm:presLayoutVars>
      </dgm:prSet>
      <dgm:spPr/>
    </dgm:pt>
    <dgm:pt modelId="{80E2300A-200D-4A09-B9C2-72A718433721}" type="pres">
      <dgm:prSet presAssocID="{739BB6CB-1751-44E3-BA37-7EA791AF1802}" presName="rootComposite3" presStyleCnt="0"/>
      <dgm:spPr/>
    </dgm:pt>
    <dgm:pt modelId="{60F6034A-D5E6-446A-81C7-DDB349439AEF}" type="pres">
      <dgm:prSet presAssocID="{739BB6CB-1751-44E3-BA37-7EA791AF1802}" presName="rootText3" presStyleLbl="asst1" presStyleIdx="0" presStyleCnt="1" custScaleX="157076" custScaleY="157614">
        <dgm:presLayoutVars>
          <dgm:chPref val="3"/>
        </dgm:presLayoutVars>
      </dgm:prSet>
      <dgm:spPr/>
    </dgm:pt>
    <dgm:pt modelId="{87619C22-AE72-4793-B7A3-3F249758FFED}" type="pres">
      <dgm:prSet presAssocID="{739BB6CB-1751-44E3-BA37-7EA791AF1802}" presName="rootConnector3" presStyleLbl="asst1" presStyleIdx="0" presStyleCnt="1"/>
      <dgm:spPr/>
    </dgm:pt>
    <dgm:pt modelId="{7EBDE19B-403B-466E-9272-59AE637A1FB2}" type="pres">
      <dgm:prSet presAssocID="{739BB6CB-1751-44E3-BA37-7EA791AF1802}" presName="hierChild6" presStyleCnt="0"/>
      <dgm:spPr/>
    </dgm:pt>
    <dgm:pt modelId="{26DFA96C-5151-40D7-AB06-271728F26529}" type="pres">
      <dgm:prSet presAssocID="{739BB6CB-1751-44E3-BA37-7EA791AF1802}" presName="hierChild7" presStyleCnt="0"/>
      <dgm:spPr/>
    </dgm:pt>
  </dgm:ptLst>
  <dgm:cxnLst>
    <dgm:cxn modelId="{46F89218-FE87-429A-A826-EB907BF4509E}" type="presOf" srcId="{72E6CDAD-5D8C-47AF-98F2-639AF61774BB}" destId="{E5D82FE1-D699-4D7E-8F61-64B129F4501B}" srcOrd="1" destOrd="0" presId="urn:microsoft.com/office/officeart/2005/8/layout/orgChart1"/>
    <dgm:cxn modelId="{F0BA0D1B-746A-4F35-A43B-FC1E66DDB3B2}" type="presOf" srcId="{71DFF5B4-C6F3-432D-AE00-EAC2BF3C6939}" destId="{B00660CD-1A4D-47B1-A993-BFBEB694CCB1}" srcOrd="0" destOrd="0" presId="urn:microsoft.com/office/officeart/2005/8/layout/orgChart1"/>
    <dgm:cxn modelId="{9CB4D21B-8DE3-44A9-9DA1-CCA18AB90958}" type="presOf" srcId="{0E3655E0-A737-4F70-A9E9-1D84CEF6DB70}" destId="{B58DE7C3-79FB-4115-BB29-6DCDA558A9ED}" srcOrd="0" destOrd="0" presId="urn:microsoft.com/office/officeart/2005/8/layout/orgChart1"/>
    <dgm:cxn modelId="{15F4EE24-3B1D-4442-9E56-E2C5F6D5964A}" type="presOf" srcId="{E7B19657-4B33-4406-B70C-27E66502BD9D}" destId="{3B94C9E9-3EFD-4F15-B88A-DE3407AACCF1}" srcOrd="0" destOrd="0" presId="urn:microsoft.com/office/officeart/2005/8/layout/orgChart1"/>
    <dgm:cxn modelId="{7106BC30-6B97-43D5-9955-5A439679225D}" srcId="{71DFF5B4-C6F3-432D-AE00-EAC2BF3C6939}" destId="{E7B19657-4B33-4406-B70C-27E66502BD9D}" srcOrd="0" destOrd="0" parTransId="{D329605C-F6AE-4825-8FB9-51FAC160CF75}" sibTransId="{AE6166F4-CE0D-43CB-BE03-77A614A6120D}"/>
    <dgm:cxn modelId="{3F457A3E-61B3-4CAD-A2B7-28BDA8EA7F5D}" type="presOf" srcId="{739BB6CB-1751-44E3-BA37-7EA791AF1802}" destId="{87619C22-AE72-4793-B7A3-3F249758FFED}" srcOrd="1" destOrd="0" presId="urn:microsoft.com/office/officeart/2005/8/layout/orgChart1"/>
    <dgm:cxn modelId="{43B4734C-C01F-41B9-8A3E-7E0B4EA2C515}" srcId="{E7B19657-4B33-4406-B70C-27E66502BD9D}" destId="{88F5F66F-D6E4-460F-A7D7-C6A878B46572}" srcOrd="3" destOrd="0" parTransId="{28D5A3D0-68A5-4E38-A72C-901091C0C846}" sibTransId="{AEAE322E-DC1E-4490-AEC4-FD8314BA096A}"/>
    <dgm:cxn modelId="{A0B2E55A-DD5C-427D-8A02-374B7B2D8627}" srcId="{E7B19657-4B33-4406-B70C-27E66502BD9D}" destId="{72E6CDAD-5D8C-47AF-98F2-639AF61774BB}" srcOrd="1" destOrd="0" parTransId="{0E3655E0-A737-4F70-A9E9-1D84CEF6DB70}" sibTransId="{7748C4F4-8E88-4203-A5ED-136EF00FEB40}"/>
    <dgm:cxn modelId="{FC8C7784-76E0-43F5-8CB5-399D52840677}" srcId="{E7B19657-4B33-4406-B70C-27E66502BD9D}" destId="{20477FA9-4718-4B6C-A827-971EADB55BE3}" srcOrd="2" destOrd="0" parTransId="{913C94EC-B31E-43F5-8630-7C7EF74034E4}" sibTransId="{8A00C110-CDB1-4AF4-AEE6-F24270200992}"/>
    <dgm:cxn modelId="{02620999-3B16-47BA-9F65-187541E8E0CB}" srcId="{E7B19657-4B33-4406-B70C-27E66502BD9D}" destId="{739BB6CB-1751-44E3-BA37-7EA791AF1802}" srcOrd="0" destOrd="0" parTransId="{A4B282E4-DA03-4896-B66F-D008236DA069}" sibTransId="{DDC36879-47DD-4411-BF5F-983F3C9AE97A}"/>
    <dgm:cxn modelId="{A1D60DB0-A918-4929-A8A9-A637D88F78A3}" type="presOf" srcId="{88F5F66F-D6E4-460F-A7D7-C6A878B46572}" destId="{7E359009-ADCD-4CB2-AB4E-02E1172773FC}" srcOrd="1" destOrd="0" presId="urn:microsoft.com/office/officeart/2005/8/layout/orgChart1"/>
    <dgm:cxn modelId="{32ADA1B2-904A-4E0F-BF46-535429C3B326}" type="presOf" srcId="{20477FA9-4718-4B6C-A827-971EADB55BE3}" destId="{A4B4B200-8CF7-4642-A4E1-252012B6593F}" srcOrd="1" destOrd="0" presId="urn:microsoft.com/office/officeart/2005/8/layout/orgChart1"/>
    <dgm:cxn modelId="{3F48D4B4-4D72-43AD-BBE8-6EE4CA19DAE1}" type="presOf" srcId="{E7B19657-4B33-4406-B70C-27E66502BD9D}" destId="{A1F768E3-0937-45CF-B5C6-F7B2145E55EA}" srcOrd="1" destOrd="0" presId="urn:microsoft.com/office/officeart/2005/8/layout/orgChart1"/>
    <dgm:cxn modelId="{06DA9AB8-3868-45B8-AE9F-2C3257E38E6C}" type="presOf" srcId="{739BB6CB-1751-44E3-BA37-7EA791AF1802}" destId="{60F6034A-D5E6-446A-81C7-DDB349439AEF}" srcOrd="0" destOrd="0" presId="urn:microsoft.com/office/officeart/2005/8/layout/orgChart1"/>
    <dgm:cxn modelId="{F187D2C5-2BF1-47BE-9C52-14C0BF3CF0A2}" type="presOf" srcId="{913C94EC-B31E-43F5-8630-7C7EF74034E4}" destId="{F8514855-0A63-4450-95F5-C5A4B2C7F01D}" srcOrd="0" destOrd="0" presId="urn:microsoft.com/office/officeart/2005/8/layout/orgChart1"/>
    <dgm:cxn modelId="{680595CE-3DCE-4110-91A3-94C88161FAC2}" type="presOf" srcId="{20477FA9-4718-4B6C-A827-971EADB55BE3}" destId="{CA4B6822-D272-45F3-A117-320D7E9FFC4E}" srcOrd="0" destOrd="0" presId="urn:microsoft.com/office/officeart/2005/8/layout/orgChart1"/>
    <dgm:cxn modelId="{431078DC-9DA0-46D2-8110-6261786770D6}" type="presOf" srcId="{88F5F66F-D6E4-460F-A7D7-C6A878B46572}" destId="{57E2ACE4-0BA2-417E-B391-245FC1E4A829}" srcOrd="0" destOrd="0" presId="urn:microsoft.com/office/officeart/2005/8/layout/orgChart1"/>
    <dgm:cxn modelId="{3DE748F1-F841-4C1C-B66A-7415D920AC79}" type="presOf" srcId="{28D5A3D0-68A5-4E38-A72C-901091C0C846}" destId="{3B8E2BFF-F7A7-431C-945F-A4D96BFCC7FD}" srcOrd="0" destOrd="0" presId="urn:microsoft.com/office/officeart/2005/8/layout/orgChart1"/>
    <dgm:cxn modelId="{723E30F8-4322-4325-B004-A7EA3DCEEDED}" type="presOf" srcId="{A4B282E4-DA03-4896-B66F-D008236DA069}" destId="{5BA60FA9-68DC-40E2-98F0-B8A55348B553}" srcOrd="0" destOrd="0" presId="urn:microsoft.com/office/officeart/2005/8/layout/orgChart1"/>
    <dgm:cxn modelId="{363711FB-D41D-460C-B4D3-0F35B2871069}" type="presOf" srcId="{72E6CDAD-5D8C-47AF-98F2-639AF61774BB}" destId="{8D828767-BDBC-4BB9-A901-C1552C84F2F2}" srcOrd="0" destOrd="0" presId="urn:microsoft.com/office/officeart/2005/8/layout/orgChart1"/>
    <dgm:cxn modelId="{BC556046-1D90-4DB5-8A52-3800AD8B15B0}" type="presParOf" srcId="{B00660CD-1A4D-47B1-A993-BFBEB694CCB1}" destId="{175F2CD9-6B94-4318-81B1-8803F9A6F391}" srcOrd="0" destOrd="0" presId="urn:microsoft.com/office/officeart/2005/8/layout/orgChart1"/>
    <dgm:cxn modelId="{60A64FDF-6D39-49F8-8457-61A720175FD0}" type="presParOf" srcId="{175F2CD9-6B94-4318-81B1-8803F9A6F391}" destId="{8DE9D221-2883-4270-B057-C074C7E60F98}" srcOrd="0" destOrd="0" presId="urn:microsoft.com/office/officeart/2005/8/layout/orgChart1"/>
    <dgm:cxn modelId="{B5BB0C24-E346-465D-85C6-C11D2A89298C}" type="presParOf" srcId="{8DE9D221-2883-4270-B057-C074C7E60F98}" destId="{3B94C9E9-3EFD-4F15-B88A-DE3407AACCF1}" srcOrd="0" destOrd="0" presId="urn:microsoft.com/office/officeart/2005/8/layout/orgChart1"/>
    <dgm:cxn modelId="{05533718-864A-48DF-9D88-94F72B04E716}" type="presParOf" srcId="{8DE9D221-2883-4270-B057-C074C7E60F98}" destId="{A1F768E3-0937-45CF-B5C6-F7B2145E55EA}" srcOrd="1" destOrd="0" presId="urn:microsoft.com/office/officeart/2005/8/layout/orgChart1"/>
    <dgm:cxn modelId="{BBE41783-1940-4DE9-8B86-15757978AA04}" type="presParOf" srcId="{175F2CD9-6B94-4318-81B1-8803F9A6F391}" destId="{586B349B-1E29-4DD7-AC5C-CBF9D3F045C8}" srcOrd="1" destOrd="0" presId="urn:microsoft.com/office/officeart/2005/8/layout/orgChart1"/>
    <dgm:cxn modelId="{3A33B00C-156A-4BF6-B1E0-DEE937E8442C}" type="presParOf" srcId="{586B349B-1E29-4DD7-AC5C-CBF9D3F045C8}" destId="{B58DE7C3-79FB-4115-BB29-6DCDA558A9ED}" srcOrd="0" destOrd="0" presId="urn:microsoft.com/office/officeart/2005/8/layout/orgChart1"/>
    <dgm:cxn modelId="{7928CC52-08B4-4E25-9DDB-2A139D321F78}" type="presParOf" srcId="{586B349B-1E29-4DD7-AC5C-CBF9D3F045C8}" destId="{FFAE3868-4B1A-41DF-9C43-510815464F1A}" srcOrd="1" destOrd="0" presId="urn:microsoft.com/office/officeart/2005/8/layout/orgChart1"/>
    <dgm:cxn modelId="{B02C0BAF-E1B2-4631-9186-45446CC904E1}" type="presParOf" srcId="{FFAE3868-4B1A-41DF-9C43-510815464F1A}" destId="{92FD1788-7637-456F-BBF2-3A46D15297A9}" srcOrd="0" destOrd="0" presId="urn:microsoft.com/office/officeart/2005/8/layout/orgChart1"/>
    <dgm:cxn modelId="{95906BE5-EC29-48F9-A4C9-CD1C1AACFD7E}" type="presParOf" srcId="{92FD1788-7637-456F-BBF2-3A46D15297A9}" destId="{8D828767-BDBC-4BB9-A901-C1552C84F2F2}" srcOrd="0" destOrd="0" presId="urn:microsoft.com/office/officeart/2005/8/layout/orgChart1"/>
    <dgm:cxn modelId="{AB65A43C-A276-4F0C-B7FA-CCE4DFBA78B1}" type="presParOf" srcId="{92FD1788-7637-456F-BBF2-3A46D15297A9}" destId="{E5D82FE1-D699-4D7E-8F61-64B129F4501B}" srcOrd="1" destOrd="0" presId="urn:microsoft.com/office/officeart/2005/8/layout/orgChart1"/>
    <dgm:cxn modelId="{396B2ED5-3B7F-44C3-8CA7-8449EFB9F50E}" type="presParOf" srcId="{FFAE3868-4B1A-41DF-9C43-510815464F1A}" destId="{D5535FCD-A4BF-4D64-9235-DC6249E03B40}" srcOrd="1" destOrd="0" presId="urn:microsoft.com/office/officeart/2005/8/layout/orgChart1"/>
    <dgm:cxn modelId="{92F447FD-937C-4ECB-B82D-774167EDB632}" type="presParOf" srcId="{FFAE3868-4B1A-41DF-9C43-510815464F1A}" destId="{8EF482E0-ABF9-46F6-AF41-3D8D4169F17D}" srcOrd="2" destOrd="0" presId="urn:microsoft.com/office/officeart/2005/8/layout/orgChart1"/>
    <dgm:cxn modelId="{64CDB425-AA77-40A9-A6FF-8006CFE1B4C1}" type="presParOf" srcId="{586B349B-1E29-4DD7-AC5C-CBF9D3F045C8}" destId="{F8514855-0A63-4450-95F5-C5A4B2C7F01D}" srcOrd="2" destOrd="0" presId="urn:microsoft.com/office/officeart/2005/8/layout/orgChart1"/>
    <dgm:cxn modelId="{58181287-A47E-4700-B5F8-EF93537818D3}" type="presParOf" srcId="{586B349B-1E29-4DD7-AC5C-CBF9D3F045C8}" destId="{5BDB03FB-8BBE-4F3F-80E6-5EEC169E6ED2}" srcOrd="3" destOrd="0" presId="urn:microsoft.com/office/officeart/2005/8/layout/orgChart1"/>
    <dgm:cxn modelId="{C4E5F3D7-6311-4EB9-B2FB-C89557D6334F}" type="presParOf" srcId="{5BDB03FB-8BBE-4F3F-80E6-5EEC169E6ED2}" destId="{2DF7AE88-056C-48C4-9813-B18EC18E8F18}" srcOrd="0" destOrd="0" presId="urn:microsoft.com/office/officeart/2005/8/layout/orgChart1"/>
    <dgm:cxn modelId="{69561527-96EC-41DD-9F1E-B618F621CB7D}" type="presParOf" srcId="{2DF7AE88-056C-48C4-9813-B18EC18E8F18}" destId="{CA4B6822-D272-45F3-A117-320D7E9FFC4E}" srcOrd="0" destOrd="0" presId="urn:microsoft.com/office/officeart/2005/8/layout/orgChart1"/>
    <dgm:cxn modelId="{CFA1C8C7-5BD9-4D09-8498-BBF350AF6687}" type="presParOf" srcId="{2DF7AE88-056C-48C4-9813-B18EC18E8F18}" destId="{A4B4B200-8CF7-4642-A4E1-252012B6593F}" srcOrd="1" destOrd="0" presId="urn:microsoft.com/office/officeart/2005/8/layout/orgChart1"/>
    <dgm:cxn modelId="{FAAF9EB7-D32E-490F-A87E-525A721E0581}" type="presParOf" srcId="{5BDB03FB-8BBE-4F3F-80E6-5EEC169E6ED2}" destId="{8539086B-1AF0-4689-9313-3FB8004F2C32}" srcOrd="1" destOrd="0" presId="urn:microsoft.com/office/officeart/2005/8/layout/orgChart1"/>
    <dgm:cxn modelId="{FAF5B445-7F3E-48BD-9B16-1AEC57D291FC}" type="presParOf" srcId="{5BDB03FB-8BBE-4F3F-80E6-5EEC169E6ED2}" destId="{01A687AC-D361-45E9-B5FA-7F2AB196F235}" srcOrd="2" destOrd="0" presId="urn:microsoft.com/office/officeart/2005/8/layout/orgChart1"/>
    <dgm:cxn modelId="{B419C707-5093-469B-A453-F8B073739733}" type="presParOf" srcId="{586B349B-1E29-4DD7-AC5C-CBF9D3F045C8}" destId="{3B8E2BFF-F7A7-431C-945F-A4D96BFCC7FD}" srcOrd="4" destOrd="0" presId="urn:microsoft.com/office/officeart/2005/8/layout/orgChart1"/>
    <dgm:cxn modelId="{0F8C1395-8C3E-48F4-9F07-705361C823A8}" type="presParOf" srcId="{586B349B-1E29-4DD7-AC5C-CBF9D3F045C8}" destId="{A852E029-1483-492F-9139-2B822AC796A6}" srcOrd="5" destOrd="0" presId="urn:microsoft.com/office/officeart/2005/8/layout/orgChart1"/>
    <dgm:cxn modelId="{93658BE3-A844-4FC8-B683-B80C3071BABA}" type="presParOf" srcId="{A852E029-1483-492F-9139-2B822AC796A6}" destId="{4E280B96-9869-414F-A61E-18E915418C43}" srcOrd="0" destOrd="0" presId="urn:microsoft.com/office/officeart/2005/8/layout/orgChart1"/>
    <dgm:cxn modelId="{AF1ED0E2-BBE5-4300-A4A0-59CC5570560F}" type="presParOf" srcId="{4E280B96-9869-414F-A61E-18E915418C43}" destId="{57E2ACE4-0BA2-417E-B391-245FC1E4A829}" srcOrd="0" destOrd="0" presId="urn:microsoft.com/office/officeart/2005/8/layout/orgChart1"/>
    <dgm:cxn modelId="{55EA7DCD-D283-4A44-8A38-4F7625844CAF}" type="presParOf" srcId="{4E280B96-9869-414F-A61E-18E915418C43}" destId="{7E359009-ADCD-4CB2-AB4E-02E1172773FC}" srcOrd="1" destOrd="0" presId="urn:microsoft.com/office/officeart/2005/8/layout/orgChart1"/>
    <dgm:cxn modelId="{2688D8BB-6B89-4A5E-BEAD-394DCFB7FC16}" type="presParOf" srcId="{A852E029-1483-492F-9139-2B822AC796A6}" destId="{A607666C-5F20-4A89-AFE1-7D6A15CDEEB8}" srcOrd="1" destOrd="0" presId="urn:microsoft.com/office/officeart/2005/8/layout/orgChart1"/>
    <dgm:cxn modelId="{9EFBF5EE-8774-45B9-B62D-6CAF35CE4F13}" type="presParOf" srcId="{A852E029-1483-492F-9139-2B822AC796A6}" destId="{5E4A380F-5EC2-4FF3-8D31-B4EEB9BEEF7F}" srcOrd="2" destOrd="0" presId="urn:microsoft.com/office/officeart/2005/8/layout/orgChart1"/>
    <dgm:cxn modelId="{2018BB64-D7AE-4681-924B-D5871E72FA54}" type="presParOf" srcId="{175F2CD9-6B94-4318-81B1-8803F9A6F391}" destId="{1C4C434B-4480-4B8D-A619-E2041509DEA2}" srcOrd="2" destOrd="0" presId="urn:microsoft.com/office/officeart/2005/8/layout/orgChart1"/>
    <dgm:cxn modelId="{CBD754DA-82FE-4361-B963-2142CC15A743}" type="presParOf" srcId="{1C4C434B-4480-4B8D-A619-E2041509DEA2}" destId="{5BA60FA9-68DC-40E2-98F0-B8A55348B553}" srcOrd="0" destOrd="0" presId="urn:microsoft.com/office/officeart/2005/8/layout/orgChart1"/>
    <dgm:cxn modelId="{7DF3CD1F-8E0E-41C2-BED5-E819C8FBF1FE}" type="presParOf" srcId="{1C4C434B-4480-4B8D-A619-E2041509DEA2}" destId="{0669999A-7A23-4FBF-8E06-5A85A1A5325A}" srcOrd="1" destOrd="0" presId="urn:microsoft.com/office/officeart/2005/8/layout/orgChart1"/>
    <dgm:cxn modelId="{CCC5DF6C-B016-4B73-BE5A-49312C5A5C79}" type="presParOf" srcId="{0669999A-7A23-4FBF-8E06-5A85A1A5325A}" destId="{80E2300A-200D-4A09-B9C2-72A718433721}" srcOrd="0" destOrd="0" presId="urn:microsoft.com/office/officeart/2005/8/layout/orgChart1"/>
    <dgm:cxn modelId="{F58B8BC8-B50D-4D69-819B-5D20482EA4E1}" type="presParOf" srcId="{80E2300A-200D-4A09-B9C2-72A718433721}" destId="{60F6034A-D5E6-446A-81C7-DDB349439AEF}" srcOrd="0" destOrd="0" presId="urn:microsoft.com/office/officeart/2005/8/layout/orgChart1"/>
    <dgm:cxn modelId="{4188A0D2-6808-45B0-B2E3-99E2A7811092}" type="presParOf" srcId="{80E2300A-200D-4A09-B9C2-72A718433721}" destId="{87619C22-AE72-4793-B7A3-3F249758FFED}" srcOrd="1" destOrd="0" presId="urn:microsoft.com/office/officeart/2005/8/layout/orgChart1"/>
    <dgm:cxn modelId="{D8C4330A-3CA4-4BC1-92D8-0920ECB1102E}" type="presParOf" srcId="{0669999A-7A23-4FBF-8E06-5A85A1A5325A}" destId="{7EBDE19B-403B-466E-9272-59AE637A1FB2}" srcOrd="1" destOrd="0" presId="urn:microsoft.com/office/officeart/2005/8/layout/orgChart1"/>
    <dgm:cxn modelId="{3F4B5A51-0B5B-4099-866F-C0C95E9B8E22}" type="presParOf" srcId="{0669999A-7A23-4FBF-8E06-5A85A1A5325A}" destId="{26DFA96C-5151-40D7-AB06-271728F2652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AC2E01-40DE-46FB-BA5A-F319D7C7BDE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D405BF01-0A2F-424D-9F2A-CCDE7AE19AF9}">
      <dgm:prSet phldrT="[Testo]"/>
      <dgm:spPr/>
      <dgm:t>
        <a:bodyPr/>
        <a:lstStyle/>
        <a:p>
          <a:r>
            <a:rPr lang="it-IT" dirty="0"/>
            <a:t>AUTO-ADVOCACY</a:t>
          </a:r>
        </a:p>
        <a:p>
          <a:r>
            <a:rPr lang="it-IT" dirty="0"/>
            <a:t>Realizzata direttamente da persone accomunate dallo stesso interesse/problema (salute mentale – disabilità) </a:t>
          </a:r>
        </a:p>
      </dgm:t>
    </dgm:pt>
    <dgm:pt modelId="{DEBADD8D-BCA0-49E4-9061-36A370FE7E4E}" type="parTrans" cxnId="{327E1390-3B37-4E7A-95B4-F9917D905BB6}">
      <dgm:prSet/>
      <dgm:spPr/>
      <dgm:t>
        <a:bodyPr/>
        <a:lstStyle/>
        <a:p>
          <a:endParaRPr lang="it-IT"/>
        </a:p>
      </dgm:t>
    </dgm:pt>
    <dgm:pt modelId="{C5E144C0-791F-44DC-887E-FA86DE26BE74}" type="sibTrans" cxnId="{327E1390-3B37-4E7A-95B4-F9917D905BB6}">
      <dgm:prSet/>
      <dgm:spPr/>
      <dgm:t>
        <a:bodyPr/>
        <a:lstStyle/>
        <a:p>
          <a:endParaRPr lang="it-IT"/>
        </a:p>
      </dgm:t>
    </dgm:pt>
    <dgm:pt modelId="{A81FD9D6-EF2C-412B-A92B-004F0ED61985}">
      <dgm:prSet phldrT="[Testo]"/>
      <dgm:spPr/>
      <dgm:t>
        <a:bodyPr/>
        <a:lstStyle/>
        <a:p>
          <a:r>
            <a:rPr lang="it-IT" dirty="0"/>
            <a:t>ADVOCACY GRATUITA</a:t>
          </a:r>
        </a:p>
        <a:p>
          <a:r>
            <a:rPr lang="it-IT" dirty="0"/>
            <a:t>Esercitata da volontari che non avendo il problema si prefiggono la tutela dei diritti di cittadinanza di gruppi minoritari o svantaggiati</a:t>
          </a:r>
        </a:p>
      </dgm:t>
    </dgm:pt>
    <dgm:pt modelId="{EB90C4B7-E150-4E41-8DD5-B3A047650D8C}" type="parTrans" cxnId="{69412E82-2147-490D-A971-AFB0477705B3}">
      <dgm:prSet/>
      <dgm:spPr/>
      <dgm:t>
        <a:bodyPr/>
        <a:lstStyle/>
        <a:p>
          <a:endParaRPr lang="it-IT"/>
        </a:p>
      </dgm:t>
    </dgm:pt>
    <dgm:pt modelId="{638B2E74-5105-4D6A-9E3F-326011BA9E7D}" type="sibTrans" cxnId="{69412E82-2147-490D-A971-AFB0477705B3}">
      <dgm:prSet/>
      <dgm:spPr/>
      <dgm:t>
        <a:bodyPr/>
        <a:lstStyle/>
        <a:p>
          <a:endParaRPr lang="it-IT"/>
        </a:p>
      </dgm:t>
    </dgm:pt>
    <dgm:pt modelId="{5EF8D619-658F-437A-931E-BC24A6DB0159}">
      <dgm:prSet phldrT="[Testo]"/>
      <dgm:spPr/>
      <dgm:t>
        <a:bodyPr/>
        <a:lstStyle/>
        <a:p>
          <a:r>
            <a:rPr lang="it-IT" dirty="0"/>
            <a:t>ADVOCACY PROFESSIONALE</a:t>
          </a:r>
        </a:p>
        <a:p>
          <a:r>
            <a:rPr lang="it-IT" dirty="0"/>
            <a:t>(gratuita o a pagamento)</a:t>
          </a:r>
        </a:p>
        <a:p>
          <a:r>
            <a:rPr lang="it-IT" dirty="0"/>
            <a:t>Realizzata attraverso un professionista (es. avvocato, sindacalista, assistente sociale)</a:t>
          </a:r>
        </a:p>
      </dgm:t>
    </dgm:pt>
    <dgm:pt modelId="{609F5E97-8E1C-47EB-BE8E-22D82E93AB5B}" type="parTrans" cxnId="{33A581AE-490A-4B49-BBD8-53102F067273}">
      <dgm:prSet/>
      <dgm:spPr/>
      <dgm:t>
        <a:bodyPr/>
        <a:lstStyle/>
        <a:p>
          <a:endParaRPr lang="it-IT"/>
        </a:p>
      </dgm:t>
    </dgm:pt>
    <dgm:pt modelId="{55798A23-AE04-425E-AA22-08D1476DA436}" type="sibTrans" cxnId="{33A581AE-490A-4B49-BBD8-53102F067273}">
      <dgm:prSet/>
      <dgm:spPr/>
      <dgm:t>
        <a:bodyPr/>
        <a:lstStyle/>
        <a:p>
          <a:endParaRPr lang="it-IT"/>
        </a:p>
      </dgm:t>
    </dgm:pt>
    <dgm:pt modelId="{329893DD-67E8-456E-914B-EBA7532B851B}" type="pres">
      <dgm:prSet presAssocID="{23AC2E01-40DE-46FB-BA5A-F319D7C7BDE4}" presName="diagram" presStyleCnt="0">
        <dgm:presLayoutVars>
          <dgm:dir/>
          <dgm:resizeHandles val="exact"/>
        </dgm:presLayoutVars>
      </dgm:prSet>
      <dgm:spPr/>
    </dgm:pt>
    <dgm:pt modelId="{794C770A-9C9A-41EA-A0F0-CDE419286D07}" type="pres">
      <dgm:prSet presAssocID="{D405BF01-0A2F-424D-9F2A-CCDE7AE19AF9}" presName="node" presStyleLbl="node1" presStyleIdx="0" presStyleCnt="3" custLinFactNeighborX="-50613" custLinFactNeighborY="-148">
        <dgm:presLayoutVars>
          <dgm:bulletEnabled val="1"/>
        </dgm:presLayoutVars>
      </dgm:prSet>
      <dgm:spPr/>
    </dgm:pt>
    <dgm:pt modelId="{06651BBC-031E-4281-9BA7-AC7F541818E8}" type="pres">
      <dgm:prSet presAssocID="{C5E144C0-791F-44DC-887E-FA86DE26BE74}" presName="sibTrans" presStyleCnt="0"/>
      <dgm:spPr/>
    </dgm:pt>
    <dgm:pt modelId="{A96D1F9D-162A-4872-B10F-1482A1153FC3}" type="pres">
      <dgm:prSet presAssocID="{A81FD9D6-EF2C-412B-A92B-004F0ED61985}" presName="node" presStyleLbl="node1" presStyleIdx="1" presStyleCnt="3" custLinFactNeighborX="39809" custLinFactNeighborY="1951">
        <dgm:presLayoutVars>
          <dgm:bulletEnabled val="1"/>
        </dgm:presLayoutVars>
      </dgm:prSet>
      <dgm:spPr/>
    </dgm:pt>
    <dgm:pt modelId="{DBB94FFB-04CD-4601-9062-980C2F44668C}" type="pres">
      <dgm:prSet presAssocID="{638B2E74-5105-4D6A-9E3F-326011BA9E7D}" presName="sibTrans" presStyleCnt="0"/>
      <dgm:spPr/>
    </dgm:pt>
    <dgm:pt modelId="{5CECD56A-EBCE-494E-A5A0-F6D93391CF34}" type="pres">
      <dgm:prSet presAssocID="{5EF8D619-658F-437A-931E-BC24A6DB0159}" presName="node" presStyleLbl="node1" presStyleIdx="2" presStyleCnt="3" custScaleX="113110" custLinFactNeighborY="2854">
        <dgm:presLayoutVars>
          <dgm:bulletEnabled val="1"/>
        </dgm:presLayoutVars>
      </dgm:prSet>
      <dgm:spPr/>
    </dgm:pt>
  </dgm:ptLst>
  <dgm:cxnLst>
    <dgm:cxn modelId="{7479AC43-76FC-4AC5-A649-7ED75B7D95A5}" type="presOf" srcId="{5EF8D619-658F-437A-931E-BC24A6DB0159}" destId="{5CECD56A-EBCE-494E-A5A0-F6D93391CF34}" srcOrd="0" destOrd="0" presId="urn:microsoft.com/office/officeart/2005/8/layout/default"/>
    <dgm:cxn modelId="{69412E82-2147-490D-A971-AFB0477705B3}" srcId="{23AC2E01-40DE-46FB-BA5A-F319D7C7BDE4}" destId="{A81FD9D6-EF2C-412B-A92B-004F0ED61985}" srcOrd="1" destOrd="0" parTransId="{EB90C4B7-E150-4E41-8DD5-B3A047650D8C}" sibTransId="{638B2E74-5105-4D6A-9E3F-326011BA9E7D}"/>
    <dgm:cxn modelId="{86FD4C83-E1E1-434D-B097-86C3B6FD7626}" type="presOf" srcId="{A81FD9D6-EF2C-412B-A92B-004F0ED61985}" destId="{A96D1F9D-162A-4872-B10F-1482A1153FC3}" srcOrd="0" destOrd="0" presId="urn:microsoft.com/office/officeart/2005/8/layout/default"/>
    <dgm:cxn modelId="{327E1390-3B37-4E7A-95B4-F9917D905BB6}" srcId="{23AC2E01-40DE-46FB-BA5A-F319D7C7BDE4}" destId="{D405BF01-0A2F-424D-9F2A-CCDE7AE19AF9}" srcOrd="0" destOrd="0" parTransId="{DEBADD8D-BCA0-49E4-9061-36A370FE7E4E}" sibTransId="{C5E144C0-791F-44DC-887E-FA86DE26BE74}"/>
    <dgm:cxn modelId="{33A581AE-490A-4B49-BBD8-53102F067273}" srcId="{23AC2E01-40DE-46FB-BA5A-F319D7C7BDE4}" destId="{5EF8D619-658F-437A-931E-BC24A6DB0159}" srcOrd="2" destOrd="0" parTransId="{609F5E97-8E1C-47EB-BE8E-22D82E93AB5B}" sibTransId="{55798A23-AE04-425E-AA22-08D1476DA436}"/>
    <dgm:cxn modelId="{C3F1DBE2-9668-4B6A-9794-736F0F4AFBAA}" type="presOf" srcId="{D405BF01-0A2F-424D-9F2A-CCDE7AE19AF9}" destId="{794C770A-9C9A-41EA-A0F0-CDE419286D07}" srcOrd="0" destOrd="0" presId="urn:microsoft.com/office/officeart/2005/8/layout/default"/>
    <dgm:cxn modelId="{5749F5F0-F591-418C-B3E3-440B2184BF35}" type="presOf" srcId="{23AC2E01-40DE-46FB-BA5A-F319D7C7BDE4}" destId="{329893DD-67E8-456E-914B-EBA7532B851B}" srcOrd="0" destOrd="0" presId="urn:microsoft.com/office/officeart/2005/8/layout/default"/>
    <dgm:cxn modelId="{136B082C-9DFF-4976-BE4C-835A2675AFE3}" type="presParOf" srcId="{329893DD-67E8-456E-914B-EBA7532B851B}" destId="{794C770A-9C9A-41EA-A0F0-CDE419286D07}" srcOrd="0" destOrd="0" presId="urn:microsoft.com/office/officeart/2005/8/layout/default"/>
    <dgm:cxn modelId="{892B245D-AFDA-4069-ADC4-261D8C8C339C}" type="presParOf" srcId="{329893DD-67E8-456E-914B-EBA7532B851B}" destId="{06651BBC-031E-4281-9BA7-AC7F541818E8}" srcOrd="1" destOrd="0" presId="urn:microsoft.com/office/officeart/2005/8/layout/default"/>
    <dgm:cxn modelId="{5178B1C8-E2D2-4140-BBDA-210066B26F96}" type="presParOf" srcId="{329893DD-67E8-456E-914B-EBA7532B851B}" destId="{A96D1F9D-162A-4872-B10F-1482A1153FC3}" srcOrd="2" destOrd="0" presId="urn:microsoft.com/office/officeart/2005/8/layout/default"/>
    <dgm:cxn modelId="{2CE26E48-AD17-4224-9E6A-C6AAFF192C71}" type="presParOf" srcId="{329893DD-67E8-456E-914B-EBA7532B851B}" destId="{DBB94FFB-04CD-4601-9062-980C2F44668C}" srcOrd="3" destOrd="0" presId="urn:microsoft.com/office/officeart/2005/8/layout/default"/>
    <dgm:cxn modelId="{1369FB75-AB40-45AB-B6E4-25DAF6B2167F}" type="presParOf" srcId="{329893DD-67E8-456E-914B-EBA7532B851B}" destId="{5CECD56A-EBCE-494E-A5A0-F6D93391CF3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02E42E9-B928-494D-AFFB-87F40B0CF13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C39B97ED-1C72-41FB-999E-F92895D9D500}">
      <dgm:prSet phldrT="[Testo]"/>
      <dgm:spPr/>
      <dgm:t>
        <a:bodyPr/>
        <a:lstStyle/>
        <a:p>
          <a:r>
            <a:rPr lang="it-IT" dirty="0"/>
            <a:t>Quando gli utenti non sono in grado di parlare per sé stessi</a:t>
          </a:r>
        </a:p>
      </dgm:t>
    </dgm:pt>
    <dgm:pt modelId="{95C65B48-FC54-4547-B4D5-EF430ACC1249}" type="parTrans" cxnId="{13FD542F-0AE4-4467-8E46-D2BB9B73C05B}">
      <dgm:prSet/>
      <dgm:spPr/>
      <dgm:t>
        <a:bodyPr/>
        <a:lstStyle/>
        <a:p>
          <a:endParaRPr lang="it-IT"/>
        </a:p>
      </dgm:t>
    </dgm:pt>
    <dgm:pt modelId="{28319B5A-B143-464C-9A84-89E5E9C6907B}" type="sibTrans" cxnId="{13FD542F-0AE4-4467-8E46-D2BB9B73C05B}">
      <dgm:prSet/>
      <dgm:spPr/>
      <dgm:t>
        <a:bodyPr/>
        <a:lstStyle/>
        <a:p>
          <a:endParaRPr lang="it-IT"/>
        </a:p>
      </dgm:t>
    </dgm:pt>
    <dgm:pt modelId="{9BE05F09-4BBC-4858-83F9-E3F063ED2D9B}">
      <dgm:prSet phldrT="[Testo]"/>
      <dgm:spPr/>
      <dgm:t>
        <a:bodyPr/>
        <a:lstStyle/>
        <a:p>
          <a:r>
            <a:rPr lang="it-IT" dirty="0"/>
            <a:t>Quando gli utenti non hanno la possibilità di parlare</a:t>
          </a:r>
        </a:p>
      </dgm:t>
    </dgm:pt>
    <dgm:pt modelId="{B6E6835D-8A1B-4699-B245-C75871BD82B6}" type="parTrans" cxnId="{3ACCB618-283C-4968-B5DD-387BE29BFABF}">
      <dgm:prSet/>
      <dgm:spPr/>
      <dgm:t>
        <a:bodyPr/>
        <a:lstStyle/>
        <a:p>
          <a:endParaRPr lang="it-IT"/>
        </a:p>
      </dgm:t>
    </dgm:pt>
    <dgm:pt modelId="{4297C66F-F28D-4363-8936-8A7017E4E1F3}" type="sibTrans" cxnId="{3ACCB618-283C-4968-B5DD-387BE29BFABF}">
      <dgm:prSet/>
      <dgm:spPr/>
      <dgm:t>
        <a:bodyPr/>
        <a:lstStyle/>
        <a:p>
          <a:endParaRPr lang="it-IT"/>
        </a:p>
      </dgm:t>
    </dgm:pt>
    <dgm:pt modelId="{D0E16E99-A57E-40DC-B463-11762169EB60}">
      <dgm:prSet phldrT="[Testo]"/>
      <dgm:spPr/>
      <dgm:t>
        <a:bodyPr/>
        <a:lstStyle/>
        <a:p>
          <a:r>
            <a:rPr lang="it-IT" dirty="0"/>
            <a:t>Quando gli utenti non hanno la capacità di decidere</a:t>
          </a:r>
        </a:p>
      </dgm:t>
    </dgm:pt>
    <dgm:pt modelId="{A60CEEA8-1D47-4720-A097-CC50C4306442}" type="parTrans" cxnId="{12ED4986-25EE-4485-82A7-AF59D37948BA}">
      <dgm:prSet/>
      <dgm:spPr/>
      <dgm:t>
        <a:bodyPr/>
        <a:lstStyle/>
        <a:p>
          <a:endParaRPr lang="it-IT"/>
        </a:p>
      </dgm:t>
    </dgm:pt>
    <dgm:pt modelId="{F284D01C-721C-46A0-B12E-78011634B9F6}" type="sibTrans" cxnId="{12ED4986-25EE-4485-82A7-AF59D37948BA}">
      <dgm:prSet/>
      <dgm:spPr/>
      <dgm:t>
        <a:bodyPr/>
        <a:lstStyle/>
        <a:p>
          <a:endParaRPr lang="it-IT"/>
        </a:p>
      </dgm:t>
    </dgm:pt>
    <dgm:pt modelId="{E91F8331-5F7B-41D4-9A88-41BF8A5ECD7B}" type="pres">
      <dgm:prSet presAssocID="{C02E42E9-B928-494D-AFFB-87F40B0CF13B}" presName="diagram" presStyleCnt="0">
        <dgm:presLayoutVars>
          <dgm:dir/>
          <dgm:resizeHandles val="exact"/>
        </dgm:presLayoutVars>
      </dgm:prSet>
      <dgm:spPr/>
    </dgm:pt>
    <dgm:pt modelId="{AD33ED49-03DF-44C5-B52E-12535CCEA56A}" type="pres">
      <dgm:prSet presAssocID="{C39B97ED-1C72-41FB-999E-F92895D9D500}" presName="node" presStyleLbl="node1" presStyleIdx="0" presStyleCnt="3">
        <dgm:presLayoutVars>
          <dgm:bulletEnabled val="1"/>
        </dgm:presLayoutVars>
      </dgm:prSet>
      <dgm:spPr/>
    </dgm:pt>
    <dgm:pt modelId="{2485CA23-F8D0-4C40-9A60-757381A5783C}" type="pres">
      <dgm:prSet presAssocID="{28319B5A-B143-464C-9A84-89E5E9C6907B}" presName="sibTrans" presStyleCnt="0"/>
      <dgm:spPr/>
    </dgm:pt>
    <dgm:pt modelId="{6974BF39-E995-486A-8742-61E2F7616C69}" type="pres">
      <dgm:prSet presAssocID="{9BE05F09-4BBC-4858-83F9-E3F063ED2D9B}" presName="node" presStyleLbl="node1" presStyleIdx="1" presStyleCnt="3">
        <dgm:presLayoutVars>
          <dgm:bulletEnabled val="1"/>
        </dgm:presLayoutVars>
      </dgm:prSet>
      <dgm:spPr/>
    </dgm:pt>
    <dgm:pt modelId="{C8A82E80-8CAC-4507-81E3-0E5F2EA54206}" type="pres">
      <dgm:prSet presAssocID="{4297C66F-F28D-4363-8936-8A7017E4E1F3}" presName="sibTrans" presStyleCnt="0"/>
      <dgm:spPr/>
    </dgm:pt>
    <dgm:pt modelId="{85CAA4F5-E42A-430E-8946-40D69768A2AD}" type="pres">
      <dgm:prSet presAssocID="{D0E16E99-A57E-40DC-B463-11762169EB60}" presName="node" presStyleLbl="node1" presStyleIdx="2" presStyleCnt="3">
        <dgm:presLayoutVars>
          <dgm:bulletEnabled val="1"/>
        </dgm:presLayoutVars>
      </dgm:prSet>
      <dgm:spPr/>
    </dgm:pt>
  </dgm:ptLst>
  <dgm:cxnLst>
    <dgm:cxn modelId="{3ACCB618-283C-4968-B5DD-387BE29BFABF}" srcId="{C02E42E9-B928-494D-AFFB-87F40B0CF13B}" destId="{9BE05F09-4BBC-4858-83F9-E3F063ED2D9B}" srcOrd="1" destOrd="0" parTransId="{B6E6835D-8A1B-4699-B245-C75871BD82B6}" sibTransId="{4297C66F-F28D-4363-8936-8A7017E4E1F3}"/>
    <dgm:cxn modelId="{426E512F-F27B-4597-99DC-D003890A932D}" type="presOf" srcId="{C39B97ED-1C72-41FB-999E-F92895D9D500}" destId="{AD33ED49-03DF-44C5-B52E-12535CCEA56A}" srcOrd="0" destOrd="0" presId="urn:microsoft.com/office/officeart/2005/8/layout/default"/>
    <dgm:cxn modelId="{13FD542F-0AE4-4467-8E46-D2BB9B73C05B}" srcId="{C02E42E9-B928-494D-AFFB-87F40B0CF13B}" destId="{C39B97ED-1C72-41FB-999E-F92895D9D500}" srcOrd="0" destOrd="0" parTransId="{95C65B48-FC54-4547-B4D5-EF430ACC1249}" sibTransId="{28319B5A-B143-464C-9A84-89E5E9C6907B}"/>
    <dgm:cxn modelId="{10484364-50FC-414F-BA86-5FEAD2E436DE}" type="presOf" srcId="{9BE05F09-4BBC-4858-83F9-E3F063ED2D9B}" destId="{6974BF39-E995-486A-8742-61E2F7616C69}" srcOrd="0" destOrd="0" presId="urn:microsoft.com/office/officeart/2005/8/layout/default"/>
    <dgm:cxn modelId="{12ED4986-25EE-4485-82A7-AF59D37948BA}" srcId="{C02E42E9-B928-494D-AFFB-87F40B0CF13B}" destId="{D0E16E99-A57E-40DC-B463-11762169EB60}" srcOrd="2" destOrd="0" parTransId="{A60CEEA8-1D47-4720-A097-CC50C4306442}" sibTransId="{F284D01C-721C-46A0-B12E-78011634B9F6}"/>
    <dgm:cxn modelId="{8CA29DD6-F3AC-4209-B6B5-82744AF17EDC}" type="presOf" srcId="{C02E42E9-B928-494D-AFFB-87F40B0CF13B}" destId="{E91F8331-5F7B-41D4-9A88-41BF8A5ECD7B}" srcOrd="0" destOrd="0" presId="urn:microsoft.com/office/officeart/2005/8/layout/default"/>
    <dgm:cxn modelId="{24F3CDF1-BA7A-42A3-B151-B59930CC8561}" type="presOf" srcId="{D0E16E99-A57E-40DC-B463-11762169EB60}" destId="{85CAA4F5-E42A-430E-8946-40D69768A2AD}" srcOrd="0" destOrd="0" presId="urn:microsoft.com/office/officeart/2005/8/layout/default"/>
    <dgm:cxn modelId="{685C8BA6-5746-478B-A220-F0927C8C010A}" type="presParOf" srcId="{E91F8331-5F7B-41D4-9A88-41BF8A5ECD7B}" destId="{AD33ED49-03DF-44C5-B52E-12535CCEA56A}" srcOrd="0" destOrd="0" presId="urn:microsoft.com/office/officeart/2005/8/layout/default"/>
    <dgm:cxn modelId="{40A6E397-50DA-4105-9951-BB969B4429E4}" type="presParOf" srcId="{E91F8331-5F7B-41D4-9A88-41BF8A5ECD7B}" destId="{2485CA23-F8D0-4C40-9A60-757381A5783C}" srcOrd="1" destOrd="0" presId="urn:microsoft.com/office/officeart/2005/8/layout/default"/>
    <dgm:cxn modelId="{F973A5FE-8BF1-40FF-808C-69CDC4550382}" type="presParOf" srcId="{E91F8331-5F7B-41D4-9A88-41BF8A5ECD7B}" destId="{6974BF39-E995-486A-8742-61E2F7616C69}" srcOrd="2" destOrd="0" presId="urn:microsoft.com/office/officeart/2005/8/layout/default"/>
    <dgm:cxn modelId="{DA0DBDDE-BDDB-4A4D-9F3D-BB90124673F6}" type="presParOf" srcId="{E91F8331-5F7B-41D4-9A88-41BF8A5ECD7B}" destId="{C8A82E80-8CAC-4507-81E3-0E5F2EA54206}" srcOrd="3" destOrd="0" presId="urn:microsoft.com/office/officeart/2005/8/layout/default"/>
    <dgm:cxn modelId="{C233458A-F943-49C7-BE1B-DA47D6655307}" type="presParOf" srcId="{E91F8331-5F7B-41D4-9A88-41BF8A5ECD7B}" destId="{85CAA4F5-E42A-430E-8946-40D69768A2A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5E96E0D-23BD-43E7-9687-BB1F6DCD729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B8A1E82C-B47C-459D-A700-03EE954B6C23}">
      <dgm:prSet phldrT="[Testo]"/>
      <dgm:spPr/>
      <dgm:t>
        <a:bodyPr/>
        <a:lstStyle/>
        <a:p>
          <a:r>
            <a:rPr lang="it-IT" dirty="0"/>
            <a:t>A LIVELLO INDIVIDUALE</a:t>
          </a:r>
        </a:p>
        <a:p>
          <a:r>
            <a:rPr lang="it-IT" dirty="0"/>
            <a:t>Relazioni di Servizio Sociale - documentazione per l’accesso a particolari servizi </a:t>
          </a:r>
        </a:p>
        <a:p>
          <a:r>
            <a:rPr lang="it-IT" dirty="0"/>
            <a:t>(minimo vitale – assistenza domiciliare – ecc.)</a:t>
          </a:r>
        </a:p>
      </dgm:t>
    </dgm:pt>
    <dgm:pt modelId="{E344965D-DFC2-4DFA-824B-7A180D69B4E3}" type="parTrans" cxnId="{92533C43-AE93-4825-B453-1CEFD7F04D14}">
      <dgm:prSet/>
      <dgm:spPr/>
      <dgm:t>
        <a:bodyPr/>
        <a:lstStyle/>
        <a:p>
          <a:endParaRPr lang="it-IT"/>
        </a:p>
      </dgm:t>
    </dgm:pt>
    <dgm:pt modelId="{9615A515-AE01-4869-8DA4-93656306B146}" type="sibTrans" cxnId="{92533C43-AE93-4825-B453-1CEFD7F04D14}">
      <dgm:prSet/>
      <dgm:spPr/>
      <dgm:t>
        <a:bodyPr/>
        <a:lstStyle/>
        <a:p>
          <a:endParaRPr lang="it-IT"/>
        </a:p>
      </dgm:t>
    </dgm:pt>
    <dgm:pt modelId="{7FC95347-13F6-4E0B-8582-9990E0EB23FB}">
      <dgm:prSet phldrT="[Testo]"/>
      <dgm:spPr/>
      <dgm:t>
        <a:bodyPr/>
        <a:lstStyle/>
        <a:p>
          <a:r>
            <a:rPr lang="it-IT" dirty="0"/>
            <a:t>A LIVELLO COLLETTIVO</a:t>
          </a:r>
        </a:p>
        <a:p>
          <a:r>
            <a:rPr lang="it-IT" dirty="0"/>
            <a:t>Perorare cause in favore di una determinata fascia di utenza – predisporre ricerche sull’analisi dei bisogni – formulare progetti innovativi per interventi e servizi più adeguati ai bisogni dell’utenza </a:t>
          </a:r>
        </a:p>
      </dgm:t>
    </dgm:pt>
    <dgm:pt modelId="{572040B9-63D6-453B-ACC1-CED3A7B8A42B}" type="parTrans" cxnId="{3EA7F856-8040-484C-926D-1E08B2426D1D}">
      <dgm:prSet/>
      <dgm:spPr/>
      <dgm:t>
        <a:bodyPr/>
        <a:lstStyle/>
        <a:p>
          <a:endParaRPr lang="it-IT"/>
        </a:p>
      </dgm:t>
    </dgm:pt>
    <dgm:pt modelId="{8ABCF9ED-8409-4724-99B3-E6B43B9A1846}" type="sibTrans" cxnId="{3EA7F856-8040-484C-926D-1E08B2426D1D}">
      <dgm:prSet/>
      <dgm:spPr/>
      <dgm:t>
        <a:bodyPr/>
        <a:lstStyle/>
        <a:p>
          <a:endParaRPr lang="it-IT"/>
        </a:p>
      </dgm:t>
    </dgm:pt>
    <dgm:pt modelId="{23C7B2D6-8CB9-4858-A8AB-9ACF7C536B74}">
      <dgm:prSet phldrT="[Testo]"/>
      <dgm:spPr/>
      <dgm:t>
        <a:bodyPr/>
        <a:lstStyle/>
        <a:p>
          <a:r>
            <a:rPr lang="it-IT" dirty="0"/>
            <a:t>FUNZIONE DI RAPPRESENTANZA </a:t>
          </a:r>
        </a:p>
        <a:p>
          <a:r>
            <a:rPr lang="it-IT" dirty="0"/>
            <a:t>(Bortoli - 1997)</a:t>
          </a:r>
        </a:p>
        <a:p>
          <a:r>
            <a:rPr lang="it-IT" dirty="0"/>
            <a:t>Preparare istruttorie e delibere amministrative per l’accesso al minimo vitale o all’assistenza domiciliare – predisporre richieste di finanziamento per ricerche sull’analisi dei bisogni o su nuovi servizi più idonei</a:t>
          </a:r>
        </a:p>
      </dgm:t>
    </dgm:pt>
    <dgm:pt modelId="{1ACF236D-BD15-425E-B3D0-4C75BFDB5AF3}" type="parTrans" cxnId="{F6473C71-CBCF-43F6-8436-CFAB51622B17}">
      <dgm:prSet/>
      <dgm:spPr/>
      <dgm:t>
        <a:bodyPr/>
        <a:lstStyle/>
        <a:p>
          <a:endParaRPr lang="it-IT"/>
        </a:p>
      </dgm:t>
    </dgm:pt>
    <dgm:pt modelId="{8D38F0D2-C246-49FA-8213-2AFB1B0AD9E6}" type="sibTrans" cxnId="{F6473C71-CBCF-43F6-8436-CFAB51622B17}">
      <dgm:prSet/>
      <dgm:spPr/>
      <dgm:t>
        <a:bodyPr/>
        <a:lstStyle/>
        <a:p>
          <a:endParaRPr lang="it-IT"/>
        </a:p>
      </dgm:t>
    </dgm:pt>
    <dgm:pt modelId="{820A1774-1C0D-4278-B5EE-A0080740CEF7}" type="pres">
      <dgm:prSet presAssocID="{45E96E0D-23BD-43E7-9687-BB1F6DCD7298}" presName="diagram" presStyleCnt="0">
        <dgm:presLayoutVars>
          <dgm:dir/>
          <dgm:resizeHandles val="exact"/>
        </dgm:presLayoutVars>
      </dgm:prSet>
      <dgm:spPr/>
    </dgm:pt>
    <dgm:pt modelId="{94BC3116-1A4B-4D30-A388-2EEE867BE993}" type="pres">
      <dgm:prSet presAssocID="{B8A1E82C-B47C-459D-A700-03EE954B6C23}" presName="node" presStyleLbl="node1" presStyleIdx="0" presStyleCnt="3">
        <dgm:presLayoutVars>
          <dgm:bulletEnabled val="1"/>
        </dgm:presLayoutVars>
      </dgm:prSet>
      <dgm:spPr/>
    </dgm:pt>
    <dgm:pt modelId="{416594C6-0A92-467F-A29E-809BAA1ADC54}" type="pres">
      <dgm:prSet presAssocID="{9615A515-AE01-4869-8DA4-93656306B146}" presName="sibTrans" presStyleCnt="0"/>
      <dgm:spPr/>
    </dgm:pt>
    <dgm:pt modelId="{27259EE3-E9B9-452D-BA58-E0A1D73AF432}" type="pres">
      <dgm:prSet presAssocID="{7FC95347-13F6-4E0B-8582-9990E0EB23FB}" presName="node" presStyleLbl="node1" presStyleIdx="1" presStyleCnt="3">
        <dgm:presLayoutVars>
          <dgm:bulletEnabled val="1"/>
        </dgm:presLayoutVars>
      </dgm:prSet>
      <dgm:spPr/>
    </dgm:pt>
    <dgm:pt modelId="{10E161BB-B4BF-40EC-9AC3-F1860A37D23A}" type="pres">
      <dgm:prSet presAssocID="{8ABCF9ED-8409-4724-99B3-E6B43B9A1846}" presName="sibTrans" presStyleCnt="0"/>
      <dgm:spPr/>
    </dgm:pt>
    <dgm:pt modelId="{F08F4C2E-AFE3-4D42-8266-69EC759C261A}" type="pres">
      <dgm:prSet presAssocID="{23C7B2D6-8CB9-4858-A8AB-9ACF7C536B74}" presName="node" presStyleLbl="node1" presStyleIdx="2" presStyleCnt="3" custLinFactNeighborY="-714">
        <dgm:presLayoutVars>
          <dgm:bulletEnabled val="1"/>
        </dgm:presLayoutVars>
      </dgm:prSet>
      <dgm:spPr/>
    </dgm:pt>
  </dgm:ptLst>
  <dgm:cxnLst>
    <dgm:cxn modelId="{399D2F16-DE47-4DC7-891F-1FD0F28F1DDE}" type="presOf" srcId="{7FC95347-13F6-4E0B-8582-9990E0EB23FB}" destId="{27259EE3-E9B9-452D-BA58-E0A1D73AF432}" srcOrd="0" destOrd="0" presId="urn:microsoft.com/office/officeart/2005/8/layout/default"/>
    <dgm:cxn modelId="{92533C43-AE93-4825-B453-1CEFD7F04D14}" srcId="{45E96E0D-23BD-43E7-9687-BB1F6DCD7298}" destId="{B8A1E82C-B47C-459D-A700-03EE954B6C23}" srcOrd="0" destOrd="0" parTransId="{E344965D-DFC2-4DFA-824B-7A180D69B4E3}" sibTransId="{9615A515-AE01-4869-8DA4-93656306B146}"/>
    <dgm:cxn modelId="{F6473C71-CBCF-43F6-8436-CFAB51622B17}" srcId="{45E96E0D-23BD-43E7-9687-BB1F6DCD7298}" destId="{23C7B2D6-8CB9-4858-A8AB-9ACF7C536B74}" srcOrd="2" destOrd="0" parTransId="{1ACF236D-BD15-425E-B3D0-4C75BFDB5AF3}" sibTransId="{8D38F0D2-C246-49FA-8213-2AFB1B0AD9E6}"/>
    <dgm:cxn modelId="{3EA7F856-8040-484C-926D-1E08B2426D1D}" srcId="{45E96E0D-23BD-43E7-9687-BB1F6DCD7298}" destId="{7FC95347-13F6-4E0B-8582-9990E0EB23FB}" srcOrd="1" destOrd="0" parTransId="{572040B9-63D6-453B-ACC1-CED3A7B8A42B}" sibTransId="{8ABCF9ED-8409-4724-99B3-E6B43B9A1846}"/>
    <dgm:cxn modelId="{8519F8A4-4906-4420-889C-8C3E32C0C840}" type="presOf" srcId="{B8A1E82C-B47C-459D-A700-03EE954B6C23}" destId="{94BC3116-1A4B-4D30-A388-2EEE867BE993}" srcOrd="0" destOrd="0" presId="urn:microsoft.com/office/officeart/2005/8/layout/default"/>
    <dgm:cxn modelId="{57121BAC-935E-4236-9BAE-01A36482E4FD}" type="presOf" srcId="{45E96E0D-23BD-43E7-9687-BB1F6DCD7298}" destId="{820A1774-1C0D-4278-B5EE-A0080740CEF7}" srcOrd="0" destOrd="0" presId="urn:microsoft.com/office/officeart/2005/8/layout/default"/>
    <dgm:cxn modelId="{400101AE-C1D6-4D7F-BC88-13F74714B0AA}" type="presOf" srcId="{23C7B2D6-8CB9-4858-A8AB-9ACF7C536B74}" destId="{F08F4C2E-AFE3-4D42-8266-69EC759C261A}" srcOrd="0" destOrd="0" presId="urn:microsoft.com/office/officeart/2005/8/layout/default"/>
    <dgm:cxn modelId="{154DE19F-A0CE-4132-9DE9-E1B89A4EEA81}" type="presParOf" srcId="{820A1774-1C0D-4278-B5EE-A0080740CEF7}" destId="{94BC3116-1A4B-4D30-A388-2EEE867BE993}" srcOrd="0" destOrd="0" presId="urn:microsoft.com/office/officeart/2005/8/layout/default"/>
    <dgm:cxn modelId="{8B6504CC-A2AF-44B9-8706-1809EF04B078}" type="presParOf" srcId="{820A1774-1C0D-4278-B5EE-A0080740CEF7}" destId="{416594C6-0A92-467F-A29E-809BAA1ADC54}" srcOrd="1" destOrd="0" presId="urn:microsoft.com/office/officeart/2005/8/layout/default"/>
    <dgm:cxn modelId="{0D585743-CE53-44D7-9569-AC8FA2685E6A}" type="presParOf" srcId="{820A1774-1C0D-4278-B5EE-A0080740CEF7}" destId="{27259EE3-E9B9-452D-BA58-E0A1D73AF432}" srcOrd="2" destOrd="0" presId="urn:microsoft.com/office/officeart/2005/8/layout/default"/>
    <dgm:cxn modelId="{494F73A8-800F-4FB0-A11D-61F0C6F60853}" type="presParOf" srcId="{820A1774-1C0D-4278-B5EE-A0080740CEF7}" destId="{10E161BB-B4BF-40EC-9AC3-F1860A37D23A}" srcOrd="3" destOrd="0" presId="urn:microsoft.com/office/officeart/2005/8/layout/default"/>
    <dgm:cxn modelId="{8E1432A3-AF62-4EB5-8424-325A60E3072B}" type="presParOf" srcId="{820A1774-1C0D-4278-B5EE-A0080740CEF7}" destId="{F08F4C2E-AFE3-4D42-8266-69EC759C261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ECD5684-F2C9-4987-92AE-516D59FBD4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F010C332-E415-4CA4-BD3A-20DD4308CADF}">
      <dgm:prSet phldrT="[Testo]"/>
      <dgm:spPr/>
      <dgm:t>
        <a:bodyPr/>
        <a:lstStyle/>
        <a:p>
          <a:r>
            <a:rPr lang="it-IT" dirty="0"/>
            <a:t>DIRITTI CIVILI</a:t>
          </a:r>
        </a:p>
        <a:p>
          <a:r>
            <a:rPr lang="it-IT" dirty="0"/>
            <a:t>Diritti alle libertà fondamentali </a:t>
          </a:r>
        </a:p>
        <a:p>
          <a:r>
            <a:rPr lang="it-IT" dirty="0"/>
            <a:t>(di opinione, di fede, </a:t>
          </a:r>
        </a:p>
        <a:p>
          <a:r>
            <a:rPr lang="it-IT" dirty="0"/>
            <a:t>a giusto processo, ecc.)</a:t>
          </a:r>
        </a:p>
      </dgm:t>
    </dgm:pt>
    <dgm:pt modelId="{49A5D72A-67AA-44D9-AC34-300D33FC806D}" type="parTrans" cxnId="{278E5243-4E4D-4B76-9416-50BB4F89B20C}">
      <dgm:prSet/>
      <dgm:spPr/>
      <dgm:t>
        <a:bodyPr/>
        <a:lstStyle/>
        <a:p>
          <a:endParaRPr lang="it-IT"/>
        </a:p>
      </dgm:t>
    </dgm:pt>
    <dgm:pt modelId="{69B00AA4-5148-4851-B469-0E2A3C53FE92}" type="sibTrans" cxnId="{278E5243-4E4D-4B76-9416-50BB4F89B20C}">
      <dgm:prSet/>
      <dgm:spPr/>
      <dgm:t>
        <a:bodyPr/>
        <a:lstStyle/>
        <a:p>
          <a:endParaRPr lang="it-IT"/>
        </a:p>
      </dgm:t>
    </dgm:pt>
    <dgm:pt modelId="{7050199D-69EE-44F3-A7CB-9BF47DC22C4E}">
      <dgm:prSet phldrT="[Testo]"/>
      <dgm:spPr/>
      <dgm:t>
        <a:bodyPr/>
        <a:lstStyle/>
        <a:p>
          <a:r>
            <a:rPr lang="it-IT" dirty="0"/>
            <a:t>DIRITTI POLITICI</a:t>
          </a:r>
        </a:p>
        <a:p>
          <a:r>
            <a:rPr lang="it-IT" dirty="0"/>
            <a:t>Diritti elettorali attivi e passivi,  di eleggere i rappresentanti nelle istituzioni pubbliche democratiche nazionali</a:t>
          </a:r>
        </a:p>
      </dgm:t>
    </dgm:pt>
    <dgm:pt modelId="{3C086093-3F1D-4E87-B69E-C5B7A715A2BF}" type="parTrans" cxnId="{0CC5B23A-EEE9-4CFB-A7F3-08DC03B8DD17}">
      <dgm:prSet/>
      <dgm:spPr/>
      <dgm:t>
        <a:bodyPr/>
        <a:lstStyle/>
        <a:p>
          <a:endParaRPr lang="it-IT"/>
        </a:p>
      </dgm:t>
    </dgm:pt>
    <dgm:pt modelId="{62BC361B-3812-4E34-8AE6-C9B9320475F8}" type="sibTrans" cxnId="{0CC5B23A-EEE9-4CFB-A7F3-08DC03B8DD17}">
      <dgm:prSet/>
      <dgm:spPr/>
      <dgm:t>
        <a:bodyPr/>
        <a:lstStyle/>
        <a:p>
          <a:endParaRPr lang="it-IT"/>
        </a:p>
      </dgm:t>
    </dgm:pt>
    <dgm:pt modelId="{FE1B7AEF-89B3-453F-8A96-5AD8585C75B1}">
      <dgm:prSet phldrT="[Testo]"/>
      <dgm:spPr/>
      <dgm:t>
        <a:bodyPr/>
        <a:lstStyle/>
        <a:p>
          <a:r>
            <a:rPr lang="it-IT" dirty="0"/>
            <a:t>DIRITTI SOCIALI</a:t>
          </a:r>
        </a:p>
        <a:p>
          <a:r>
            <a:rPr lang="it-IT" dirty="0"/>
            <a:t>Benessere socio-economico individuale</a:t>
          </a:r>
        </a:p>
        <a:p>
          <a:r>
            <a:rPr lang="it-IT" dirty="0"/>
            <a:t>welfare – livelli minimi essenziali</a:t>
          </a:r>
        </a:p>
        <a:p>
          <a:r>
            <a:rPr lang="it-IT" dirty="0"/>
            <a:t>istruzione, sanità, sicurezza sociale, alloggio, servizi particolari alle persone (domiciliari per anziani, sostegno per diversamente abili, ecc.)</a:t>
          </a:r>
        </a:p>
        <a:p>
          <a:r>
            <a:rPr lang="it-IT" dirty="0"/>
            <a:t>NO Diritto al Lavoro</a:t>
          </a:r>
        </a:p>
      </dgm:t>
    </dgm:pt>
    <dgm:pt modelId="{CC365213-80B7-4FFD-B345-E1409B77246A}" type="parTrans" cxnId="{AD53B07A-83EB-4860-8524-7EC7B96F1F2D}">
      <dgm:prSet/>
      <dgm:spPr/>
      <dgm:t>
        <a:bodyPr/>
        <a:lstStyle/>
        <a:p>
          <a:endParaRPr lang="it-IT"/>
        </a:p>
      </dgm:t>
    </dgm:pt>
    <dgm:pt modelId="{0AB83438-2C0B-481E-96FD-74E02C5D6E42}" type="sibTrans" cxnId="{AD53B07A-83EB-4860-8524-7EC7B96F1F2D}">
      <dgm:prSet/>
      <dgm:spPr/>
      <dgm:t>
        <a:bodyPr/>
        <a:lstStyle/>
        <a:p>
          <a:endParaRPr lang="it-IT"/>
        </a:p>
      </dgm:t>
    </dgm:pt>
    <dgm:pt modelId="{0BE3DE25-D4D1-41D3-9980-57624828510F}" type="pres">
      <dgm:prSet presAssocID="{7ECD5684-F2C9-4987-92AE-516D59FBD40E}" presName="diagram" presStyleCnt="0">
        <dgm:presLayoutVars>
          <dgm:dir/>
          <dgm:resizeHandles val="exact"/>
        </dgm:presLayoutVars>
      </dgm:prSet>
      <dgm:spPr/>
    </dgm:pt>
    <dgm:pt modelId="{1C3F7C01-E55E-4603-9966-F576222D3156}" type="pres">
      <dgm:prSet presAssocID="{F010C332-E415-4CA4-BD3A-20DD4308CADF}" presName="node" presStyleLbl="node1" presStyleIdx="0" presStyleCnt="3">
        <dgm:presLayoutVars>
          <dgm:bulletEnabled val="1"/>
        </dgm:presLayoutVars>
      </dgm:prSet>
      <dgm:spPr/>
    </dgm:pt>
    <dgm:pt modelId="{18D463B4-6634-4D7C-BFBB-907B14FA908F}" type="pres">
      <dgm:prSet presAssocID="{69B00AA4-5148-4851-B469-0E2A3C53FE92}" presName="sibTrans" presStyleCnt="0"/>
      <dgm:spPr/>
    </dgm:pt>
    <dgm:pt modelId="{D3FF55C1-5AB3-4007-86E2-56F46BF5D3F1}" type="pres">
      <dgm:prSet presAssocID="{7050199D-69EE-44F3-A7CB-9BF47DC22C4E}" presName="node" presStyleLbl="node1" presStyleIdx="1" presStyleCnt="3">
        <dgm:presLayoutVars>
          <dgm:bulletEnabled val="1"/>
        </dgm:presLayoutVars>
      </dgm:prSet>
      <dgm:spPr/>
    </dgm:pt>
    <dgm:pt modelId="{31EA11A2-04FC-4433-8DA2-3ED5848D82C5}" type="pres">
      <dgm:prSet presAssocID="{62BC361B-3812-4E34-8AE6-C9B9320475F8}" presName="sibTrans" presStyleCnt="0"/>
      <dgm:spPr/>
    </dgm:pt>
    <dgm:pt modelId="{14695759-07F5-4B8D-B721-3F8EFF2B0A53}" type="pres">
      <dgm:prSet presAssocID="{FE1B7AEF-89B3-453F-8A96-5AD8585C75B1}" presName="node" presStyleLbl="node1" presStyleIdx="2" presStyleCnt="3" custScaleX="191351" custLinFactNeighborY="4209">
        <dgm:presLayoutVars>
          <dgm:bulletEnabled val="1"/>
        </dgm:presLayoutVars>
      </dgm:prSet>
      <dgm:spPr/>
    </dgm:pt>
  </dgm:ptLst>
  <dgm:cxnLst>
    <dgm:cxn modelId="{F686801A-21B1-4542-9AC4-CA82B7021A87}" type="presOf" srcId="{F010C332-E415-4CA4-BD3A-20DD4308CADF}" destId="{1C3F7C01-E55E-4603-9966-F576222D3156}" srcOrd="0" destOrd="0" presId="urn:microsoft.com/office/officeart/2005/8/layout/default"/>
    <dgm:cxn modelId="{0CC5B23A-EEE9-4CFB-A7F3-08DC03B8DD17}" srcId="{7ECD5684-F2C9-4987-92AE-516D59FBD40E}" destId="{7050199D-69EE-44F3-A7CB-9BF47DC22C4E}" srcOrd="1" destOrd="0" parTransId="{3C086093-3F1D-4E87-B69E-C5B7A715A2BF}" sibTransId="{62BC361B-3812-4E34-8AE6-C9B9320475F8}"/>
    <dgm:cxn modelId="{278E5243-4E4D-4B76-9416-50BB4F89B20C}" srcId="{7ECD5684-F2C9-4987-92AE-516D59FBD40E}" destId="{F010C332-E415-4CA4-BD3A-20DD4308CADF}" srcOrd="0" destOrd="0" parTransId="{49A5D72A-67AA-44D9-AC34-300D33FC806D}" sibTransId="{69B00AA4-5148-4851-B469-0E2A3C53FE92}"/>
    <dgm:cxn modelId="{AD53B07A-83EB-4860-8524-7EC7B96F1F2D}" srcId="{7ECD5684-F2C9-4987-92AE-516D59FBD40E}" destId="{FE1B7AEF-89B3-453F-8A96-5AD8585C75B1}" srcOrd="2" destOrd="0" parTransId="{CC365213-80B7-4FFD-B345-E1409B77246A}" sibTransId="{0AB83438-2C0B-481E-96FD-74E02C5D6E42}"/>
    <dgm:cxn modelId="{694EAE85-97A6-4169-8EF5-F91EF43C71AA}" type="presOf" srcId="{FE1B7AEF-89B3-453F-8A96-5AD8585C75B1}" destId="{14695759-07F5-4B8D-B721-3F8EFF2B0A53}" srcOrd="0" destOrd="0" presId="urn:microsoft.com/office/officeart/2005/8/layout/default"/>
    <dgm:cxn modelId="{410A5CCF-59F4-4261-BD5D-B567BF6C3865}" type="presOf" srcId="{7ECD5684-F2C9-4987-92AE-516D59FBD40E}" destId="{0BE3DE25-D4D1-41D3-9980-57624828510F}" srcOrd="0" destOrd="0" presId="urn:microsoft.com/office/officeart/2005/8/layout/default"/>
    <dgm:cxn modelId="{7628B1E4-EECA-40F0-B028-A147BE2DD8A8}" type="presOf" srcId="{7050199D-69EE-44F3-A7CB-9BF47DC22C4E}" destId="{D3FF55C1-5AB3-4007-86E2-56F46BF5D3F1}" srcOrd="0" destOrd="0" presId="urn:microsoft.com/office/officeart/2005/8/layout/default"/>
    <dgm:cxn modelId="{21CA00EB-9E21-4D65-A157-CD6CCBA2E365}" type="presParOf" srcId="{0BE3DE25-D4D1-41D3-9980-57624828510F}" destId="{1C3F7C01-E55E-4603-9966-F576222D3156}" srcOrd="0" destOrd="0" presId="urn:microsoft.com/office/officeart/2005/8/layout/default"/>
    <dgm:cxn modelId="{6E8CAB64-87EC-4613-9332-3C40BCF0149B}" type="presParOf" srcId="{0BE3DE25-D4D1-41D3-9980-57624828510F}" destId="{18D463B4-6634-4D7C-BFBB-907B14FA908F}" srcOrd="1" destOrd="0" presId="urn:microsoft.com/office/officeart/2005/8/layout/default"/>
    <dgm:cxn modelId="{CAF5392C-CFA3-4736-9014-DAE8E95FFB63}" type="presParOf" srcId="{0BE3DE25-D4D1-41D3-9980-57624828510F}" destId="{D3FF55C1-5AB3-4007-86E2-56F46BF5D3F1}" srcOrd="2" destOrd="0" presId="urn:microsoft.com/office/officeart/2005/8/layout/default"/>
    <dgm:cxn modelId="{940758AF-61C8-4269-8A9F-6E0ED4D88E8C}" type="presParOf" srcId="{0BE3DE25-D4D1-41D3-9980-57624828510F}" destId="{31EA11A2-04FC-4433-8DA2-3ED5848D82C5}" srcOrd="3" destOrd="0" presId="urn:microsoft.com/office/officeart/2005/8/layout/default"/>
    <dgm:cxn modelId="{E701606D-9493-4181-B647-735B60D91625}" type="presParOf" srcId="{0BE3DE25-D4D1-41D3-9980-57624828510F}" destId="{14695759-07F5-4B8D-B721-3F8EFF2B0A5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029E927-6340-4427-A12A-751C6CE5941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9ABE5AB1-6DD4-4BFF-A587-23E8EB7E7095}">
      <dgm:prSet phldrT="[Testo]"/>
      <dgm:spPr/>
      <dgm:t>
        <a:bodyPr/>
        <a:lstStyle/>
        <a:p>
          <a:r>
            <a:rPr lang="it-IT" dirty="0"/>
            <a:t>TRATTAMENTO INDIVIDUALE</a:t>
          </a:r>
        </a:p>
      </dgm:t>
    </dgm:pt>
    <dgm:pt modelId="{689221B6-38A1-4DB0-8D31-8C6BB7A51A0B}" type="parTrans" cxnId="{789C0FDE-8112-4D6B-B516-635517EC3580}">
      <dgm:prSet/>
      <dgm:spPr/>
      <dgm:t>
        <a:bodyPr/>
        <a:lstStyle/>
        <a:p>
          <a:endParaRPr lang="it-IT"/>
        </a:p>
      </dgm:t>
    </dgm:pt>
    <dgm:pt modelId="{5F555074-F13E-4B19-B3B9-ACB787EB1084}" type="sibTrans" cxnId="{789C0FDE-8112-4D6B-B516-635517EC3580}">
      <dgm:prSet/>
      <dgm:spPr/>
      <dgm:t>
        <a:bodyPr/>
        <a:lstStyle/>
        <a:p>
          <a:endParaRPr lang="it-IT"/>
        </a:p>
      </dgm:t>
    </dgm:pt>
    <dgm:pt modelId="{AF12B3CA-9B97-41C6-B293-70DE59DDEC2C}">
      <dgm:prSet phldrT="[Testo]"/>
      <dgm:spPr/>
      <dgm:t>
        <a:bodyPr/>
        <a:lstStyle/>
        <a:p>
          <a:r>
            <a:rPr lang="it-IT" dirty="0"/>
            <a:t>CAMBIAMENTO SOCIALE</a:t>
          </a:r>
        </a:p>
      </dgm:t>
    </dgm:pt>
    <dgm:pt modelId="{4F851A4D-D689-42E2-A30C-9BCBE9717628}" type="parTrans" cxnId="{DC2ABAA8-A556-4DBE-9C34-0D7E60A124B4}">
      <dgm:prSet/>
      <dgm:spPr/>
      <dgm:t>
        <a:bodyPr/>
        <a:lstStyle/>
        <a:p>
          <a:endParaRPr lang="it-IT"/>
        </a:p>
      </dgm:t>
    </dgm:pt>
    <dgm:pt modelId="{0B69F2F2-DC6E-4DB6-AC3B-B7BCFB2F3A78}" type="sibTrans" cxnId="{DC2ABAA8-A556-4DBE-9C34-0D7E60A124B4}">
      <dgm:prSet/>
      <dgm:spPr/>
      <dgm:t>
        <a:bodyPr/>
        <a:lstStyle/>
        <a:p>
          <a:endParaRPr lang="it-IT"/>
        </a:p>
      </dgm:t>
    </dgm:pt>
    <dgm:pt modelId="{40AFA4A5-ABC1-441F-BC96-F1EEBB3C8954}" type="pres">
      <dgm:prSet presAssocID="{9029E927-6340-4427-A12A-751C6CE59416}" presName="diagram" presStyleCnt="0">
        <dgm:presLayoutVars>
          <dgm:dir/>
          <dgm:resizeHandles val="exact"/>
        </dgm:presLayoutVars>
      </dgm:prSet>
      <dgm:spPr/>
    </dgm:pt>
    <dgm:pt modelId="{2B450FD4-A484-4350-A2BC-0D5D25C1ECEF}" type="pres">
      <dgm:prSet presAssocID="{9ABE5AB1-6DD4-4BFF-A587-23E8EB7E7095}" presName="node" presStyleLbl="node1" presStyleIdx="0" presStyleCnt="2">
        <dgm:presLayoutVars>
          <dgm:bulletEnabled val="1"/>
        </dgm:presLayoutVars>
      </dgm:prSet>
      <dgm:spPr/>
    </dgm:pt>
    <dgm:pt modelId="{8C180B6C-F2B5-4EDA-A389-8C3F325DEDCC}" type="pres">
      <dgm:prSet presAssocID="{5F555074-F13E-4B19-B3B9-ACB787EB1084}" presName="sibTrans" presStyleCnt="0"/>
      <dgm:spPr/>
    </dgm:pt>
    <dgm:pt modelId="{B9A4373A-0B72-4708-AE26-B87F99EEA4D6}" type="pres">
      <dgm:prSet presAssocID="{AF12B3CA-9B97-41C6-B293-70DE59DDEC2C}" presName="node" presStyleLbl="node1" presStyleIdx="1" presStyleCnt="2">
        <dgm:presLayoutVars>
          <dgm:bulletEnabled val="1"/>
        </dgm:presLayoutVars>
      </dgm:prSet>
      <dgm:spPr/>
    </dgm:pt>
  </dgm:ptLst>
  <dgm:cxnLst>
    <dgm:cxn modelId="{A8BD5B59-B8FF-4226-9722-4B6AE781D3A3}" type="presOf" srcId="{9ABE5AB1-6DD4-4BFF-A587-23E8EB7E7095}" destId="{2B450FD4-A484-4350-A2BC-0D5D25C1ECEF}" srcOrd="0" destOrd="0" presId="urn:microsoft.com/office/officeart/2005/8/layout/default"/>
    <dgm:cxn modelId="{DC2ABAA8-A556-4DBE-9C34-0D7E60A124B4}" srcId="{9029E927-6340-4427-A12A-751C6CE59416}" destId="{AF12B3CA-9B97-41C6-B293-70DE59DDEC2C}" srcOrd="1" destOrd="0" parTransId="{4F851A4D-D689-42E2-A30C-9BCBE9717628}" sibTransId="{0B69F2F2-DC6E-4DB6-AC3B-B7BCFB2F3A78}"/>
    <dgm:cxn modelId="{909CDDC3-61AA-4DE8-9300-0C9227ED241B}" type="presOf" srcId="{9029E927-6340-4427-A12A-751C6CE59416}" destId="{40AFA4A5-ABC1-441F-BC96-F1EEBB3C8954}" srcOrd="0" destOrd="0" presId="urn:microsoft.com/office/officeart/2005/8/layout/default"/>
    <dgm:cxn modelId="{0EB32FDB-8F98-42F0-AA8B-15AD15618D13}" type="presOf" srcId="{AF12B3CA-9B97-41C6-B293-70DE59DDEC2C}" destId="{B9A4373A-0B72-4708-AE26-B87F99EEA4D6}" srcOrd="0" destOrd="0" presId="urn:microsoft.com/office/officeart/2005/8/layout/default"/>
    <dgm:cxn modelId="{789C0FDE-8112-4D6B-B516-635517EC3580}" srcId="{9029E927-6340-4427-A12A-751C6CE59416}" destId="{9ABE5AB1-6DD4-4BFF-A587-23E8EB7E7095}" srcOrd="0" destOrd="0" parTransId="{689221B6-38A1-4DB0-8D31-8C6BB7A51A0B}" sibTransId="{5F555074-F13E-4B19-B3B9-ACB787EB1084}"/>
    <dgm:cxn modelId="{41CEAFB0-9C57-4B1C-907D-EA609752E7BF}" type="presParOf" srcId="{40AFA4A5-ABC1-441F-BC96-F1EEBB3C8954}" destId="{2B450FD4-A484-4350-A2BC-0D5D25C1ECEF}" srcOrd="0" destOrd="0" presId="urn:microsoft.com/office/officeart/2005/8/layout/default"/>
    <dgm:cxn modelId="{77A4B725-0270-4F3D-B1A4-91896C6D65D4}" type="presParOf" srcId="{40AFA4A5-ABC1-441F-BC96-F1EEBB3C8954}" destId="{8C180B6C-F2B5-4EDA-A389-8C3F325DEDCC}" srcOrd="1" destOrd="0" presId="urn:microsoft.com/office/officeart/2005/8/layout/default"/>
    <dgm:cxn modelId="{ABF2B0FB-C39A-4230-A1C4-A2501D6A087D}" type="presParOf" srcId="{40AFA4A5-ABC1-441F-BC96-F1EEBB3C8954}" destId="{B9A4373A-0B72-4708-AE26-B87F99EEA4D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5579A8-09B8-4C89-92F2-561575875C7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F57FC0B6-188D-43D2-96A6-D12E2985CACF}">
      <dgm:prSet phldrT="[Testo]"/>
      <dgm:spPr/>
      <dgm:t>
        <a:bodyPr/>
        <a:lstStyle/>
        <a:p>
          <a:r>
            <a:rPr lang="it-IT" dirty="0"/>
            <a:t>BISOGNI/PROBLEMI </a:t>
          </a:r>
        </a:p>
      </dgm:t>
    </dgm:pt>
    <dgm:pt modelId="{550E9F03-5EAF-413C-AE82-60473DF5965D}" type="parTrans" cxnId="{54726CA3-E755-4BD3-926E-6378F314D327}">
      <dgm:prSet/>
      <dgm:spPr/>
      <dgm:t>
        <a:bodyPr/>
        <a:lstStyle/>
        <a:p>
          <a:endParaRPr lang="it-IT"/>
        </a:p>
      </dgm:t>
    </dgm:pt>
    <dgm:pt modelId="{9CF8C48E-6ED2-409A-969A-B09EE04316BE}" type="sibTrans" cxnId="{54726CA3-E755-4BD3-926E-6378F314D327}">
      <dgm:prSet/>
      <dgm:spPr/>
      <dgm:t>
        <a:bodyPr/>
        <a:lstStyle/>
        <a:p>
          <a:endParaRPr lang="it-IT"/>
        </a:p>
      </dgm:t>
    </dgm:pt>
    <dgm:pt modelId="{22227CE0-7FD1-40F6-B12E-B855C2E05B75}">
      <dgm:prSet phldrT="[Testo]"/>
      <dgm:spPr/>
      <dgm:t>
        <a:bodyPr/>
        <a:lstStyle/>
        <a:p>
          <a:r>
            <a:rPr lang="it-IT" dirty="0"/>
            <a:t>DELLE PERSONE</a:t>
          </a:r>
        </a:p>
      </dgm:t>
    </dgm:pt>
    <dgm:pt modelId="{E0982F0E-B590-4951-9D4F-C744511AE108}" type="parTrans" cxnId="{9116DADA-8417-412E-AB21-476EB3E3DE5A}">
      <dgm:prSet/>
      <dgm:spPr/>
      <dgm:t>
        <a:bodyPr/>
        <a:lstStyle/>
        <a:p>
          <a:endParaRPr lang="it-IT"/>
        </a:p>
      </dgm:t>
    </dgm:pt>
    <dgm:pt modelId="{84E38032-47B4-476B-ACA0-3EA36B6FE4F2}" type="sibTrans" cxnId="{9116DADA-8417-412E-AB21-476EB3E3DE5A}">
      <dgm:prSet/>
      <dgm:spPr/>
      <dgm:t>
        <a:bodyPr/>
        <a:lstStyle/>
        <a:p>
          <a:endParaRPr lang="it-IT"/>
        </a:p>
      </dgm:t>
    </dgm:pt>
    <dgm:pt modelId="{DD9C83D4-B15B-4D08-BB10-77535A5EEF01}">
      <dgm:prSet phldrT="[Testo]"/>
      <dgm:spPr/>
      <dgm:t>
        <a:bodyPr/>
        <a:lstStyle/>
        <a:p>
          <a:r>
            <a:rPr lang="it-IT" dirty="0"/>
            <a:t>DEI GRUPPI</a:t>
          </a:r>
        </a:p>
      </dgm:t>
    </dgm:pt>
    <dgm:pt modelId="{A91D9CB7-7894-421B-BC53-87EE30DFD202}" type="parTrans" cxnId="{CC46D687-A09F-4B5E-BBFB-231AE5B5F240}">
      <dgm:prSet/>
      <dgm:spPr/>
      <dgm:t>
        <a:bodyPr/>
        <a:lstStyle/>
        <a:p>
          <a:endParaRPr lang="it-IT"/>
        </a:p>
      </dgm:t>
    </dgm:pt>
    <dgm:pt modelId="{4BB490AE-EA54-4DE6-9F7E-37E569ED6A97}" type="sibTrans" cxnId="{CC46D687-A09F-4B5E-BBFB-231AE5B5F240}">
      <dgm:prSet/>
      <dgm:spPr/>
      <dgm:t>
        <a:bodyPr/>
        <a:lstStyle/>
        <a:p>
          <a:endParaRPr lang="it-IT"/>
        </a:p>
      </dgm:t>
    </dgm:pt>
    <dgm:pt modelId="{EA040DF5-9F3D-459B-A306-3A16FBBC5B58}">
      <dgm:prSet phldrT="[Testo]"/>
      <dgm:spPr/>
      <dgm:t>
        <a:bodyPr/>
        <a:lstStyle/>
        <a:p>
          <a:r>
            <a:rPr lang="it-IT" dirty="0"/>
            <a:t>UN DETERMINATO SISTEMA SOCIALE</a:t>
          </a:r>
        </a:p>
      </dgm:t>
    </dgm:pt>
    <dgm:pt modelId="{F6D5C541-0754-4EC6-95E6-6A132827B0A6}" type="parTrans" cxnId="{CBD75BEA-BA7C-4B5B-BD77-D766E97EBF57}">
      <dgm:prSet/>
      <dgm:spPr/>
      <dgm:t>
        <a:bodyPr/>
        <a:lstStyle/>
        <a:p>
          <a:endParaRPr lang="it-IT"/>
        </a:p>
      </dgm:t>
    </dgm:pt>
    <dgm:pt modelId="{F5784ED2-E1B2-48DD-8E84-72A2A431A33E}" type="sibTrans" cxnId="{CBD75BEA-BA7C-4B5B-BD77-D766E97EBF57}">
      <dgm:prSet/>
      <dgm:spPr/>
      <dgm:t>
        <a:bodyPr/>
        <a:lstStyle/>
        <a:p>
          <a:endParaRPr lang="it-IT"/>
        </a:p>
      </dgm:t>
    </dgm:pt>
    <dgm:pt modelId="{B13237EB-9A4F-475B-B238-D34CFAC05BFB}">
      <dgm:prSet phldrT="[Testo]"/>
      <dgm:spPr/>
      <dgm:t>
        <a:bodyPr/>
        <a:lstStyle/>
        <a:p>
          <a:r>
            <a:rPr lang="it-IT" dirty="0"/>
            <a:t>PER IL MIGLIORAMENTO DELLE CONDIZIONI DI VITA</a:t>
          </a:r>
        </a:p>
      </dgm:t>
    </dgm:pt>
    <dgm:pt modelId="{A56C05DA-44AE-4D42-9507-7A84B016A622}" type="parTrans" cxnId="{A336B387-E86A-4C87-AEF8-94EC548D29A5}">
      <dgm:prSet/>
      <dgm:spPr/>
      <dgm:t>
        <a:bodyPr/>
        <a:lstStyle/>
        <a:p>
          <a:endParaRPr lang="it-IT"/>
        </a:p>
      </dgm:t>
    </dgm:pt>
    <dgm:pt modelId="{FAFE66E0-6DFD-4991-B00B-F2D983137687}" type="sibTrans" cxnId="{A336B387-E86A-4C87-AEF8-94EC548D29A5}">
      <dgm:prSet/>
      <dgm:spPr/>
      <dgm:t>
        <a:bodyPr/>
        <a:lstStyle/>
        <a:p>
          <a:endParaRPr lang="it-IT"/>
        </a:p>
      </dgm:t>
    </dgm:pt>
    <dgm:pt modelId="{A97FDA9F-82D1-431E-8F2C-F2D4E5AD445D}">
      <dgm:prSet phldrT="[Testo]"/>
      <dgm:spPr/>
      <dgm:t>
        <a:bodyPr/>
        <a:lstStyle/>
        <a:p>
          <a:r>
            <a:rPr lang="it-IT" dirty="0"/>
            <a:t>PER LA PROMOZIONE DI AZIONI CHE LO REALIZZINO</a:t>
          </a:r>
        </a:p>
      </dgm:t>
    </dgm:pt>
    <dgm:pt modelId="{15B6D7A2-C048-48BE-B4C1-607F24608672}" type="parTrans" cxnId="{C047BD2A-27C3-41BD-AD22-933851904609}">
      <dgm:prSet/>
      <dgm:spPr/>
      <dgm:t>
        <a:bodyPr/>
        <a:lstStyle/>
        <a:p>
          <a:endParaRPr lang="it-IT"/>
        </a:p>
      </dgm:t>
    </dgm:pt>
    <dgm:pt modelId="{F91E3061-6D88-460E-8510-75C279778624}" type="sibTrans" cxnId="{C047BD2A-27C3-41BD-AD22-933851904609}">
      <dgm:prSet/>
      <dgm:spPr/>
      <dgm:t>
        <a:bodyPr/>
        <a:lstStyle/>
        <a:p>
          <a:endParaRPr lang="it-IT"/>
        </a:p>
      </dgm:t>
    </dgm:pt>
    <dgm:pt modelId="{1A15F027-80AE-4B42-AF89-86066E444F9F}">
      <dgm:prSet phldrT="[Testo]"/>
      <dgm:spPr/>
      <dgm:t>
        <a:bodyPr/>
        <a:lstStyle/>
        <a:p>
          <a:r>
            <a:rPr lang="it-IT" dirty="0"/>
            <a:t>L’ORGANIZZAZIONE DI PRESTAZIONI E SERVIZI PER UNA MAGGIORE RISPONDENZA</a:t>
          </a:r>
        </a:p>
      </dgm:t>
    </dgm:pt>
    <dgm:pt modelId="{8C8A50FC-F1A9-4001-AA9F-DE8D0C82A04E}" type="parTrans" cxnId="{85F561E4-0AA2-4AF0-B924-3827662C9A0A}">
      <dgm:prSet/>
      <dgm:spPr/>
      <dgm:t>
        <a:bodyPr/>
        <a:lstStyle/>
        <a:p>
          <a:endParaRPr lang="it-IT"/>
        </a:p>
      </dgm:t>
    </dgm:pt>
    <dgm:pt modelId="{6234391C-CCFE-4460-B38B-54C4AEF7F828}" type="sibTrans" cxnId="{85F561E4-0AA2-4AF0-B924-3827662C9A0A}">
      <dgm:prSet/>
      <dgm:spPr/>
      <dgm:t>
        <a:bodyPr/>
        <a:lstStyle/>
        <a:p>
          <a:endParaRPr lang="it-IT"/>
        </a:p>
      </dgm:t>
    </dgm:pt>
    <dgm:pt modelId="{234B4DA9-9579-4192-8EE5-BE77C9ED3400}">
      <dgm:prSet phldrT="[Testo]"/>
      <dgm:spPr/>
      <dgm:t>
        <a:bodyPr/>
        <a:lstStyle/>
        <a:p>
          <a:r>
            <a:rPr lang="it-IT" dirty="0"/>
            <a:t>ALLE PARTICOLARI SITUAZIONI DI BISOGNO</a:t>
          </a:r>
        </a:p>
      </dgm:t>
    </dgm:pt>
    <dgm:pt modelId="{546B9522-D708-4398-A643-6D9722A74E49}" type="parTrans" cxnId="{10CC493F-E373-4240-95FD-E340ECDC9B52}">
      <dgm:prSet/>
      <dgm:spPr/>
      <dgm:t>
        <a:bodyPr/>
        <a:lstStyle/>
        <a:p>
          <a:endParaRPr lang="it-IT"/>
        </a:p>
      </dgm:t>
    </dgm:pt>
    <dgm:pt modelId="{309A781A-056A-4DEF-A2E3-29A306133C0C}" type="sibTrans" cxnId="{10CC493F-E373-4240-95FD-E340ECDC9B52}">
      <dgm:prSet/>
      <dgm:spPr/>
      <dgm:t>
        <a:bodyPr/>
        <a:lstStyle/>
        <a:p>
          <a:endParaRPr lang="it-IT"/>
        </a:p>
      </dgm:t>
    </dgm:pt>
    <dgm:pt modelId="{BD8E1862-963D-4D17-A788-612E3AB2FBE1}">
      <dgm:prSet phldrT="[Testo]"/>
      <dgm:spPr/>
      <dgm:t>
        <a:bodyPr/>
        <a:lstStyle/>
        <a:p>
          <a:r>
            <a:rPr lang="it-IT" dirty="0"/>
            <a:t>ALLE ESIGENZE DI AUTONOMIA E RESPONSABILITA’  DELLE PERSONE</a:t>
          </a:r>
        </a:p>
      </dgm:t>
    </dgm:pt>
    <dgm:pt modelId="{51CDD54F-F431-46E3-848E-DF5573036DA7}" type="parTrans" cxnId="{CD98D4CD-9315-4D7E-9969-D1EF74F9E22F}">
      <dgm:prSet/>
      <dgm:spPr/>
      <dgm:t>
        <a:bodyPr/>
        <a:lstStyle/>
        <a:p>
          <a:endParaRPr lang="it-IT"/>
        </a:p>
      </dgm:t>
    </dgm:pt>
    <dgm:pt modelId="{0D0FE46D-ADB8-485C-9A6F-8325AB244536}" type="sibTrans" cxnId="{CD98D4CD-9315-4D7E-9969-D1EF74F9E22F}">
      <dgm:prSet/>
      <dgm:spPr/>
      <dgm:t>
        <a:bodyPr/>
        <a:lstStyle/>
        <a:p>
          <a:endParaRPr lang="it-IT"/>
        </a:p>
      </dgm:t>
    </dgm:pt>
    <dgm:pt modelId="{12F21068-36C0-4732-A5C0-ECBF0FD34707}">
      <dgm:prSet phldrT="[Testo]"/>
      <dgm:spPr/>
      <dgm:t>
        <a:bodyPr/>
        <a:lstStyle/>
        <a:p>
          <a:r>
            <a:rPr lang="it-IT" dirty="0"/>
            <a:t>DELLE COMUNITA’</a:t>
          </a:r>
        </a:p>
      </dgm:t>
    </dgm:pt>
    <dgm:pt modelId="{2079F838-B85D-48CD-82D3-5D1A37E3F5A5}" type="parTrans" cxnId="{CD9875E4-EB26-4EC9-89CA-2B948B65E916}">
      <dgm:prSet/>
      <dgm:spPr/>
    </dgm:pt>
    <dgm:pt modelId="{5434E1BE-98E3-4619-AC9D-0D477F23DD9D}" type="sibTrans" cxnId="{CD9875E4-EB26-4EC9-89CA-2B948B65E916}">
      <dgm:prSet/>
      <dgm:spPr/>
    </dgm:pt>
    <dgm:pt modelId="{E2651A7D-EFA3-4E10-AE96-BFC5F02B726E}" type="pres">
      <dgm:prSet presAssocID="{D35579A8-09B8-4C89-92F2-561575875C74}" presName="linear" presStyleCnt="0">
        <dgm:presLayoutVars>
          <dgm:dir/>
          <dgm:resizeHandles val="exact"/>
        </dgm:presLayoutVars>
      </dgm:prSet>
      <dgm:spPr/>
    </dgm:pt>
    <dgm:pt modelId="{435D594F-0D6A-4B40-BFE8-8AE41FA18AF7}" type="pres">
      <dgm:prSet presAssocID="{F57FC0B6-188D-43D2-96A6-D12E2985CACF}" presName="comp" presStyleCnt="0"/>
      <dgm:spPr/>
    </dgm:pt>
    <dgm:pt modelId="{07369DA8-B6BB-4809-89FF-8B2590F19FC2}" type="pres">
      <dgm:prSet presAssocID="{F57FC0B6-188D-43D2-96A6-D12E2985CACF}" presName="box" presStyleLbl="node1" presStyleIdx="0" presStyleCnt="3"/>
      <dgm:spPr/>
    </dgm:pt>
    <dgm:pt modelId="{71C077B9-8B2D-428C-A4C8-3787DE735794}" type="pres">
      <dgm:prSet presAssocID="{F57FC0B6-188D-43D2-96A6-D12E2985CAC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B71738E0-A416-4A50-8F8D-FBCB9AB07347}" type="pres">
      <dgm:prSet presAssocID="{F57FC0B6-188D-43D2-96A6-D12E2985CACF}" presName="text" presStyleLbl="node1" presStyleIdx="0" presStyleCnt="3">
        <dgm:presLayoutVars>
          <dgm:bulletEnabled val="1"/>
        </dgm:presLayoutVars>
      </dgm:prSet>
      <dgm:spPr/>
    </dgm:pt>
    <dgm:pt modelId="{171C044D-22A9-4A01-939C-66BFE6B498BA}" type="pres">
      <dgm:prSet presAssocID="{9CF8C48E-6ED2-409A-969A-B09EE04316BE}" presName="spacer" presStyleCnt="0"/>
      <dgm:spPr/>
    </dgm:pt>
    <dgm:pt modelId="{4665316A-4704-43D9-ACF0-3A5A3338214A}" type="pres">
      <dgm:prSet presAssocID="{EA040DF5-9F3D-459B-A306-3A16FBBC5B58}" presName="comp" presStyleCnt="0"/>
      <dgm:spPr/>
    </dgm:pt>
    <dgm:pt modelId="{17E95411-F33C-4075-9726-479192D695F4}" type="pres">
      <dgm:prSet presAssocID="{EA040DF5-9F3D-459B-A306-3A16FBBC5B58}" presName="box" presStyleLbl="node1" presStyleIdx="1" presStyleCnt="3"/>
      <dgm:spPr/>
    </dgm:pt>
    <dgm:pt modelId="{D8867CA1-4E38-4C87-8915-2FA9DC3345B0}" type="pres">
      <dgm:prSet presAssocID="{EA040DF5-9F3D-459B-A306-3A16FBBC5B58}" presName="img" presStyleLbl="fgImgPlace1" presStyleIdx="1" presStyleCnt="3" custLinFactNeighborX="1338" custLinFactNeighborY="-2608"/>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454BAF3F-2573-4C06-99EB-E2E130AF21FB}" type="pres">
      <dgm:prSet presAssocID="{EA040DF5-9F3D-459B-A306-3A16FBBC5B58}" presName="text" presStyleLbl="node1" presStyleIdx="1" presStyleCnt="3">
        <dgm:presLayoutVars>
          <dgm:bulletEnabled val="1"/>
        </dgm:presLayoutVars>
      </dgm:prSet>
      <dgm:spPr/>
    </dgm:pt>
    <dgm:pt modelId="{81EF81E2-95E8-4281-89BC-7E881DDBAA35}" type="pres">
      <dgm:prSet presAssocID="{F5784ED2-E1B2-48DD-8E84-72A2A431A33E}" presName="spacer" presStyleCnt="0"/>
      <dgm:spPr/>
    </dgm:pt>
    <dgm:pt modelId="{92F97618-EEA7-475D-9BCE-8B5D07F998CB}" type="pres">
      <dgm:prSet presAssocID="{1A15F027-80AE-4B42-AF89-86066E444F9F}" presName="comp" presStyleCnt="0"/>
      <dgm:spPr/>
    </dgm:pt>
    <dgm:pt modelId="{4AAAE7C7-AE3F-4457-9A08-4BD26274ACD2}" type="pres">
      <dgm:prSet presAssocID="{1A15F027-80AE-4B42-AF89-86066E444F9F}" presName="box" presStyleLbl="node1" presStyleIdx="2" presStyleCnt="3" custLinFactNeighborY="1034"/>
      <dgm:spPr/>
    </dgm:pt>
    <dgm:pt modelId="{57898F72-0B9C-4DBE-BDA4-1BAD6483E91C}" type="pres">
      <dgm:prSet presAssocID="{1A15F027-80AE-4B42-AF89-86066E444F9F}"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875C5532-5F62-4EAF-AE29-A086FA4A55D7}" type="pres">
      <dgm:prSet presAssocID="{1A15F027-80AE-4B42-AF89-86066E444F9F}" presName="text" presStyleLbl="node1" presStyleIdx="2" presStyleCnt="3">
        <dgm:presLayoutVars>
          <dgm:bulletEnabled val="1"/>
        </dgm:presLayoutVars>
      </dgm:prSet>
      <dgm:spPr/>
    </dgm:pt>
  </dgm:ptLst>
  <dgm:cxnLst>
    <dgm:cxn modelId="{EAFC8512-5EC5-4C4F-9933-EA1C64EBAA01}" type="presOf" srcId="{BD8E1862-963D-4D17-A788-612E3AB2FBE1}" destId="{875C5532-5F62-4EAF-AE29-A086FA4A55D7}" srcOrd="1" destOrd="2" presId="urn:microsoft.com/office/officeart/2005/8/layout/vList4"/>
    <dgm:cxn modelId="{C047BD2A-27C3-41BD-AD22-933851904609}" srcId="{EA040DF5-9F3D-459B-A306-3A16FBBC5B58}" destId="{A97FDA9F-82D1-431E-8F2C-F2D4E5AD445D}" srcOrd="1" destOrd="0" parTransId="{15B6D7A2-C048-48BE-B4C1-607F24608672}" sibTransId="{F91E3061-6D88-460E-8510-75C279778624}"/>
    <dgm:cxn modelId="{5B8C6B35-CFB2-4709-A946-8CB8DE1A28E0}" type="presOf" srcId="{1A15F027-80AE-4B42-AF89-86066E444F9F}" destId="{4AAAE7C7-AE3F-4457-9A08-4BD26274ACD2}" srcOrd="0" destOrd="0" presId="urn:microsoft.com/office/officeart/2005/8/layout/vList4"/>
    <dgm:cxn modelId="{10CC493F-E373-4240-95FD-E340ECDC9B52}" srcId="{1A15F027-80AE-4B42-AF89-86066E444F9F}" destId="{234B4DA9-9579-4192-8EE5-BE77C9ED3400}" srcOrd="0" destOrd="0" parTransId="{546B9522-D708-4398-A643-6D9722A74E49}" sibTransId="{309A781A-056A-4DEF-A2E3-29A306133C0C}"/>
    <dgm:cxn modelId="{3B2A1662-FB92-41E0-9448-5D16AA07E76F}" type="presOf" srcId="{234B4DA9-9579-4192-8EE5-BE77C9ED3400}" destId="{4AAAE7C7-AE3F-4457-9A08-4BD26274ACD2}" srcOrd="0" destOrd="1" presId="urn:microsoft.com/office/officeart/2005/8/layout/vList4"/>
    <dgm:cxn modelId="{AAEF5A68-E997-4560-9CE2-6582E538CE7C}" type="presOf" srcId="{234B4DA9-9579-4192-8EE5-BE77C9ED3400}" destId="{875C5532-5F62-4EAF-AE29-A086FA4A55D7}" srcOrd="1" destOrd="1" presId="urn:microsoft.com/office/officeart/2005/8/layout/vList4"/>
    <dgm:cxn modelId="{4265ED4B-586D-423D-8B79-38B0DB063E26}" type="presOf" srcId="{12F21068-36C0-4732-A5C0-ECBF0FD34707}" destId="{07369DA8-B6BB-4809-89FF-8B2590F19FC2}" srcOrd="0" destOrd="3" presId="urn:microsoft.com/office/officeart/2005/8/layout/vList4"/>
    <dgm:cxn modelId="{94A03F4C-0777-4DF6-BAF7-DB7243A4FFAE}" type="presOf" srcId="{EA040DF5-9F3D-459B-A306-3A16FBBC5B58}" destId="{17E95411-F33C-4075-9726-479192D695F4}" srcOrd="0" destOrd="0" presId="urn:microsoft.com/office/officeart/2005/8/layout/vList4"/>
    <dgm:cxn modelId="{7E25296D-19D0-4FAA-A0B3-A838C4C4E3A6}" type="presOf" srcId="{F57FC0B6-188D-43D2-96A6-D12E2985CACF}" destId="{07369DA8-B6BB-4809-89FF-8B2590F19FC2}" srcOrd="0" destOrd="0" presId="urn:microsoft.com/office/officeart/2005/8/layout/vList4"/>
    <dgm:cxn modelId="{8F3A3F56-AA80-4A75-A01F-CE17E9D4DF35}" type="presOf" srcId="{B13237EB-9A4F-475B-B238-D34CFAC05BFB}" destId="{454BAF3F-2573-4C06-99EB-E2E130AF21FB}" srcOrd="1" destOrd="1" presId="urn:microsoft.com/office/officeart/2005/8/layout/vList4"/>
    <dgm:cxn modelId="{D4578E7E-680C-4D5E-9DE6-4E790B9359FC}" type="presOf" srcId="{DD9C83D4-B15B-4D08-BB10-77535A5EEF01}" destId="{07369DA8-B6BB-4809-89FF-8B2590F19FC2}" srcOrd="0" destOrd="2" presId="urn:microsoft.com/office/officeart/2005/8/layout/vList4"/>
    <dgm:cxn modelId="{A675617F-CBB1-4667-83DB-409461526541}" type="presOf" srcId="{EA040DF5-9F3D-459B-A306-3A16FBBC5B58}" destId="{454BAF3F-2573-4C06-99EB-E2E130AF21FB}" srcOrd="1" destOrd="0" presId="urn:microsoft.com/office/officeart/2005/8/layout/vList4"/>
    <dgm:cxn modelId="{FE2D7080-0023-46AC-B4C2-9B45B918DAE4}" type="presOf" srcId="{F57FC0B6-188D-43D2-96A6-D12E2985CACF}" destId="{B71738E0-A416-4A50-8F8D-FBCB9AB07347}" srcOrd="1" destOrd="0" presId="urn:microsoft.com/office/officeart/2005/8/layout/vList4"/>
    <dgm:cxn modelId="{94C7BE81-6AB1-4E78-BFBA-6D9D108A1F71}" type="presOf" srcId="{22227CE0-7FD1-40F6-B12E-B855C2E05B75}" destId="{B71738E0-A416-4A50-8F8D-FBCB9AB07347}" srcOrd="1" destOrd="1" presId="urn:microsoft.com/office/officeart/2005/8/layout/vList4"/>
    <dgm:cxn modelId="{A336B387-E86A-4C87-AEF8-94EC548D29A5}" srcId="{EA040DF5-9F3D-459B-A306-3A16FBBC5B58}" destId="{B13237EB-9A4F-475B-B238-D34CFAC05BFB}" srcOrd="0" destOrd="0" parTransId="{A56C05DA-44AE-4D42-9507-7A84B016A622}" sibTransId="{FAFE66E0-6DFD-4991-B00B-F2D983137687}"/>
    <dgm:cxn modelId="{CC46D687-A09F-4B5E-BBFB-231AE5B5F240}" srcId="{F57FC0B6-188D-43D2-96A6-D12E2985CACF}" destId="{DD9C83D4-B15B-4D08-BB10-77535A5EEF01}" srcOrd="1" destOrd="0" parTransId="{A91D9CB7-7894-421B-BC53-87EE30DFD202}" sibTransId="{4BB490AE-EA54-4DE6-9F7E-37E569ED6A97}"/>
    <dgm:cxn modelId="{5A49FF89-B6BF-4EF2-942C-C786A635672E}" type="presOf" srcId="{12F21068-36C0-4732-A5C0-ECBF0FD34707}" destId="{B71738E0-A416-4A50-8F8D-FBCB9AB07347}" srcOrd="1" destOrd="3" presId="urn:microsoft.com/office/officeart/2005/8/layout/vList4"/>
    <dgm:cxn modelId="{A8162C90-40F6-4E3C-BABD-64300DF4E052}" type="presOf" srcId="{BD8E1862-963D-4D17-A788-612E3AB2FBE1}" destId="{4AAAE7C7-AE3F-4457-9A08-4BD26274ACD2}" srcOrd="0" destOrd="2" presId="urn:microsoft.com/office/officeart/2005/8/layout/vList4"/>
    <dgm:cxn modelId="{8B27E99F-B6C1-42C6-B5C5-988EAE0F2012}" type="presOf" srcId="{1A15F027-80AE-4B42-AF89-86066E444F9F}" destId="{875C5532-5F62-4EAF-AE29-A086FA4A55D7}" srcOrd="1" destOrd="0" presId="urn:microsoft.com/office/officeart/2005/8/layout/vList4"/>
    <dgm:cxn modelId="{54726CA3-E755-4BD3-926E-6378F314D327}" srcId="{D35579A8-09B8-4C89-92F2-561575875C74}" destId="{F57FC0B6-188D-43D2-96A6-D12E2985CACF}" srcOrd="0" destOrd="0" parTransId="{550E9F03-5EAF-413C-AE82-60473DF5965D}" sibTransId="{9CF8C48E-6ED2-409A-969A-B09EE04316BE}"/>
    <dgm:cxn modelId="{E256B3AC-DC09-441B-A586-1E3B33028DF6}" type="presOf" srcId="{22227CE0-7FD1-40F6-B12E-B855C2E05B75}" destId="{07369DA8-B6BB-4809-89FF-8B2590F19FC2}" srcOrd="0" destOrd="1" presId="urn:microsoft.com/office/officeart/2005/8/layout/vList4"/>
    <dgm:cxn modelId="{2FD3A8C1-32C8-42EF-A166-EAEC447A1240}" type="presOf" srcId="{B13237EB-9A4F-475B-B238-D34CFAC05BFB}" destId="{17E95411-F33C-4075-9726-479192D695F4}" srcOrd="0" destOrd="1" presId="urn:microsoft.com/office/officeart/2005/8/layout/vList4"/>
    <dgm:cxn modelId="{E8B1D4C6-1AD5-4A9C-B748-42F584AAF320}" type="presOf" srcId="{A97FDA9F-82D1-431E-8F2C-F2D4E5AD445D}" destId="{17E95411-F33C-4075-9726-479192D695F4}" srcOrd="0" destOrd="2" presId="urn:microsoft.com/office/officeart/2005/8/layout/vList4"/>
    <dgm:cxn modelId="{CD98D4CD-9315-4D7E-9969-D1EF74F9E22F}" srcId="{1A15F027-80AE-4B42-AF89-86066E444F9F}" destId="{BD8E1862-963D-4D17-A788-612E3AB2FBE1}" srcOrd="1" destOrd="0" parTransId="{51CDD54F-F431-46E3-848E-DF5573036DA7}" sibTransId="{0D0FE46D-ADB8-485C-9A6F-8325AB244536}"/>
    <dgm:cxn modelId="{8E3BC3D4-390D-4D00-B871-E1AF9AC6F63C}" type="presOf" srcId="{A97FDA9F-82D1-431E-8F2C-F2D4E5AD445D}" destId="{454BAF3F-2573-4C06-99EB-E2E130AF21FB}" srcOrd="1" destOrd="2" presId="urn:microsoft.com/office/officeart/2005/8/layout/vList4"/>
    <dgm:cxn modelId="{9116DADA-8417-412E-AB21-476EB3E3DE5A}" srcId="{F57FC0B6-188D-43D2-96A6-D12E2985CACF}" destId="{22227CE0-7FD1-40F6-B12E-B855C2E05B75}" srcOrd="0" destOrd="0" parTransId="{E0982F0E-B590-4951-9D4F-C744511AE108}" sibTransId="{84E38032-47B4-476B-ACA0-3EA36B6FE4F2}"/>
    <dgm:cxn modelId="{85F561E4-0AA2-4AF0-B924-3827662C9A0A}" srcId="{D35579A8-09B8-4C89-92F2-561575875C74}" destId="{1A15F027-80AE-4B42-AF89-86066E444F9F}" srcOrd="2" destOrd="0" parTransId="{8C8A50FC-F1A9-4001-AA9F-DE8D0C82A04E}" sibTransId="{6234391C-CCFE-4460-B38B-54C4AEF7F828}"/>
    <dgm:cxn modelId="{CD9875E4-EB26-4EC9-89CA-2B948B65E916}" srcId="{F57FC0B6-188D-43D2-96A6-D12E2985CACF}" destId="{12F21068-36C0-4732-A5C0-ECBF0FD34707}" srcOrd="2" destOrd="0" parTransId="{2079F838-B85D-48CD-82D3-5D1A37E3F5A5}" sibTransId="{5434E1BE-98E3-4619-AC9D-0D477F23DD9D}"/>
    <dgm:cxn modelId="{CBD75BEA-BA7C-4B5B-BD77-D766E97EBF57}" srcId="{D35579A8-09B8-4C89-92F2-561575875C74}" destId="{EA040DF5-9F3D-459B-A306-3A16FBBC5B58}" srcOrd="1" destOrd="0" parTransId="{F6D5C541-0754-4EC6-95E6-6A132827B0A6}" sibTransId="{F5784ED2-E1B2-48DD-8E84-72A2A431A33E}"/>
    <dgm:cxn modelId="{AAD8C9F3-8034-4D5C-A81C-40E27A23068E}" type="presOf" srcId="{DD9C83D4-B15B-4D08-BB10-77535A5EEF01}" destId="{B71738E0-A416-4A50-8F8D-FBCB9AB07347}" srcOrd="1" destOrd="2" presId="urn:microsoft.com/office/officeart/2005/8/layout/vList4"/>
    <dgm:cxn modelId="{8B7ECDF8-5783-4C30-A521-CCCA49FD3892}" type="presOf" srcId="{D35579A8-09B8-4C89-92F2-561575875C74}" destId="{E2651A7D-EFA3-4E10-AE96-BFC5F02B726E}" srcOrd="0" destOrd="0" presId="urn:microsoft.com/office/officeart/2005/8/layout/vList4"/>
    <dgm:cxn modelId="{5839F104-10D6-4D06-8C72-BB56D3109522}" type="presParOf" srcId="{E2651A7D-EFA3-4E10-AE96-BFC5F02B726E}" destId="{435D594F-0D6A-4B40-BFE8-8AE41FA18AF7}" srcOrd="0" destOrd="0" presId="urn:microsoft.com/office/officeart/2005/8/layout/vList4"/>
    <dgm:cxn modelId="{2B4701CD-8B4B-47A5-BC26-B33FA94DD926}" type="presParOf" srcId="{435D594F-0D6A-4B40-BFE8-8AE41FA18AF7}" destId="{07369DA8-B6BB-4809-89FF-8B2590F19FC2}" srcOrd="0" destOrd="0" presId="urn:microsoft.com/office/officeart/2005/8/layout/vList4"/>
    <dgm:cxn modelId="{917C94E7-A17B-40C3-BA58-A4D8BFEFAA13}" type="presParOf" srcId="{435D594F-0D6A-4B40-BFE8-8AE41FA18AF7}" destId="{71C077B9-8B2D-428C-A4C8-3787DE735794}" srcOrd="1" destOrd="0" presId="urn:microsoft.com/office/officeart/2005/8/layout/vList4"/>
    <dgm:cxn modelId="{3458BCDE-AAEC-4D31-9055-B7FD868793A4}" type="presParOf" srcId="{435D594F-0D6A-4B40-BFE8-8AE41FA18AF7}" destId="{B71738E0-A416-4A50-8F8D-FBCB9AB07347}" srcOrd="2" destOrd="0" presId="urn:microsoft.com/office/officeart/2005/8/layout/vList4"/>
    <dgm:cxn modelId="{D8201628-B924-4A99-B2CB-4BAD5D3330E5}" type="presParOf" srcId="{E2651A7D-EFA3-4E10-AE96-BFC5F02B726E}" destId="{171C044D-22A9-4A01-939C-66BFE6B498BA}" srcOrd="1" destOrd="0" presId="urn:microsoft.com/office/officeart/2005/8/layout/vList4"/>
    <dgm:cxn modelId="{BC7A48FB-64ED-4781-A550-CA4365D04879}" type="presParOf" srcId="{E2651A7D-EFA3-4E10-AE96-BFC5F02B726E}" destId="{4665316A-4704-43D9-ACF0-3A5A3338214A}" srcOrd="2" destOrd="0" presId="urn:microsoft.com/office/officeart/2005/8/layout/vList4"/>
    <dgm:cxn modelId="{2F1FC130-FA6D-4CA4-A06A-4170558B3B23}" type="presParOf" srcId="{4665316A-4704-43D9-ACF0-3A5A3338214A}" destId="{17E95411-F33C-4075-9726-479192D695F4}" srcOrd="0" destOrd="0" presId="urn:microsoft.com/office/officeart/2005/8/layout/vList4"/>
    <dgm:cxn modelId="{B63A7643-C57E-4990-B0FD-4BD4EDF5FFEB}" type="presParOf" srcId="{4665316A-4704-43D9-ACF0-3A5A3338214A}" destId="{D8867CA1-4E38-4C87-8915-2FA9DC3345B0}" srcOrd="1" destOrd="0" presId="urn:microsoft.com/office/officeart/2005/8/layout/vList4"/>
    <dgm:cxn modelId="{DAC1AAC4-9601-4611-A8A1-83617EFC5051}" type="presParOf" srcId="{4665316A-4704-43D9-ACF0-3A5A3338214A}" destId="{454BAF3F-2573-4C06-99EB-E2E130AF21FB}" srcOrd="2" destOrd="0" presId="urn:microsoft.com/office/officeart/2005/8/layout/vList4"/>
    <dgm:cxn modelId="{15CF9BD8-F5D6-4F19-8449-44A6E513A6BB}" type="presParOf" srcId="{E2651A7D-EFA3-4E10-AE96-BFC5F02B726E}" destId="{81EF81E2-95E8-4281-89BC-7E881DDBAA35}" srcOrd="3" destOrd="0" presId="urn:microsoft.com/office/officeart/2005/8/layout/vList4"/>
    <dgm:cxn modelId="{C4B9FD4A-BC27-4E18-9C39-B79A9895114A}" type="presParOf" srcId="{E2651A7D-EFA3-4E10-AE96-BFC5F02B726E}" destId="{92F97618-EEA7-475D-9BCE-8B5D07F998CB}" srcOrd="4" destOrd="0" presId="urn:microsoft.com/office/officeart/2005/8/layout/vList4"/>
    <dgm:cxn modelId="{3ACFE2F1-521D-47D6-AD4C-34E8DCF2991B}" type="presParOf" srcId="{92F97618-EEA7-475D-9BCE-8B5D07F998CB}" destId="{4AAAE7C7-AE3F-4457-9A08-4BD26274ACD2}" srcOrd="0" destOrd="0" presId="urn:microsoft.com/office/officeart/2005/8/layout/vList4"/>
    <dgm:cxn modelId="{A455A02C-C5B8-437F-B9EF-E6F042E2369F}" type="presParOf" srcId="{92F97618-EEA7-475D-9BCE-8B5D07F998CB}" destId="{57898F72-0B9C-4DBE-BDA4-1BAD6483E91C}" srcOrd="1" destOrd="0" presId="urn:microsoft.com/office/officeart/2005/8/layout/vList4"/>
    <dgm:cxn modelId="{CFEB69A2-1E77-4030-BEC8-A01CFE6FC660}" type="presParOf" srcId="{92F97618-EEA7-475D-9BCE-8B5D07F998CB}" destId="{875C5532-5F62-4EAF-AE29-A086FA4A55D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021E20E-62D0-4267-96E4-C01E9ECEDB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BD31BF34-0AEC-43A5-9C43-94C5547F59B7}">
      <dgm:prSet phldrT="[Testo]"/>
      <dgm:spPr/>
      <dgm:t>
        <a:bodyPr/>
        <a:lstStyle/>
        <a:p>
          <a:r>
            <a:rPr lang="it-IT" dirty="0"/>
            <a:t>INDIVIDUALE</a:t>
          </a:r>
        </a:p>
        <a:p>
          <a:r>
            <a:rPr lang="it-IT" dirty="0"/>
            <a:t>(interventi di riparazione)</a:t>
          </a:r>
        </a:p>
      </dgm:t>
    </dgm:pt>
    <dgm:pt modelId="{8048A2BB-065E-493B-9D33-0517CCC292FD}" type="parTrans" cxnId="{ECABD963-94B5-4AC9-AA4F-19CFD4E7E728}">
      <dgm:prSet/>
      <dgm:spPr/>
      <dgm:t>
        <a:bodyPr/>
        <a:lstStyle/>
        <a:p>
          <a:endParaRPr lang="it-IT"/>
        </a:p>
      </dgm:t>
    </dgm:pt>
    <dgm:pt modelId="{BB1F488C-9174-4413-8F79-4D2F4F4D0AFE}" type="sibTrans" cxnId="{ECABD963-94B5-4AC9-AA4F-19CFD4E7E728}">
      <dgm:prSet/>
      <dgm:spPr/>
      <dgm:t>
        <a:bodyPr/>
        <a:lstStyle/>
        <a:p>
          <a:endParaRPr lang="it-IT"/>
        </a:p>
      </dgm:t>
    </dgm:pt>
    <dgm:pt modelId="{C2F72EA1-D332-45DE-B998-B3342C027049}">
      <dgm:prSet phldrT="[Testo]"/>
      <dgm:spPr/>
      <dgm:t>
        <a:bodyPr/>
        <a:lstStyle/>
        <a:p>
          <a:r>
            <a:rPr lang="it-IT" dirty="0"/>
            <a:t>SOCIALE</a:t>
          </a:r>
        </a:p>
        <a:p>
          <a:r>
            <a:rPr lang="it-IT" dirty="0"/>
            <a:t>(interventi promozionali e di cambiamento)</a:t>
          </a:r>
        </a:p>
      </dgm:t>
    </dgm:pt>
    <dgm:pt modelId="{67684E03-B524-4CAB-8742-701CC077A419}" type="parTrans" cxnId="{FD26C54D-05EF-4424-A7E6-DDC9C2AF1EA6}">
      <dgm:prSet/>
      <dgm:spPr/>
      <dgm:t>
        <a:bodyPr/>
        <a:lstStyle/>
        <a:p>
          <a:endParaRPr lang="it-IT"/>
        </a:p>
      </dgm:t>
    </dgm:pt>
    <dgm:pt modelId="{CEABEF77-4EC9-41E5-88E0-C3CD29A604DC}" type="sibTrans" cxnId="{FD26C54D-05EF-4424-A7E6-DDC9C2AF1EA6}">
      <dgm:prSet/>
      <dgm:spPr/>
      <dgm:t>
        <a:bodyPr/>
        <a:lstStyle/>
        <a:p>
          <a:endParaRPr lang="it-IT"/>
        </a:p>
      </dgm:t>
    </dgm:pt>
    <dgm:pt modelId="{3765FF85-4B21-4BD1-91D9-171D84082EE2}" type="pres">
      <dgm:prSet presAssocID="{4021E20E-62D0-4267-96E4-C01E9ECEDBA0}" presName="diagram" presStyleCnt="0">
        <dgm:presLayoutVars>
          <dgm:dir/>
          <dgm:resizeHandles val="exact"/>
        </dgm:presLayoutVars>
      </dgm:prSet>
      <dgm:spPr/>
    </dgm:pt>
    <dgm:pt modelId="{FC212EA2-0C35-471F-9AEB-48408F3C4317}" type="pres">
      <dgm:prSet presAssocID="{BD31BF34-0AEC-43A5-9C43-94C5547F59B7}" presName="node" presStyleLbl="node1" presStyleIdx="0" presStyleCnt="2" custScaleY="74679" custLinFactNeighborX="-133" custLinFactNeighborY="-28534">
        <dgm:presLayoutVars>
          <dgm:bulletEnabled val="1"/>
        </dgm:presLayoutVars>
      </dgm:prSet>
      <dgm:spPr/>
    </dgm:pt>
    <dgm:pt modelId="{9D34E979-70F0-4C03-98EC-7FCD10D146D4}" type="pres">
      <dgm:prSet presAssocID="{BB1F488C-9174-4413-8F79-4D2F4F4D0AFE}" presName="sibTrans" presStyleCnt="0"/>
      <dgm:spPr/>
    </dgm:pt>
    <dgm:pt modelId="{6E948F8B-A032-4823-9D86-46E5CACD28E1}" type="pres">
      <dgm:prSet presAssocID="{C2F72EA1-D332-45DE-B998-B3342C027049}" presName="node" presStyleLbl="node1" presStyleIdx="1" presStyleCnt="2" custScaleY="65163" custLinFactNeighborX="26" custLinFactNeighborY="-22480">
        <dgm:presLayoutVars>
          <dgm:bulletEnabled val="1"/>
        </dgm:presLayoutVars>
      </dgm:prSet>
      <dgm:spPr/>
    </dgm:pt>
  </dgm:ptLst>
  <dgm:cxnLst>
    <dgm:cxn modelId="{18F5E026-7916-4F22-90CB-8EC1E0E04E08}" type="presOf" srcId="{BD31BF34-0AEC-43A5-9C43-94C5547F59B7}" destId="{FC212EA2-0C35-471F-9AEB-48408F3C4317}" srcOrd="0" destOrd="0" presId="urn:microsoft.com/office/officeart/2005/8/layout/default"/>
    <dgm:cxn modelId="{ECABD963-94B5-4AC9-AA4F-19CFD4E7E728}" srcId="{4021E20E-62D0-4267-96E4-C01E9ECEDBA0}" destId="{BD31BF34-0AEC-43A5-9C43-94C5547F59B7}" srcOrd="0" destOrd="0" parTransId="{8048A2BB-065E-493B-9D33-0517CCC292FD}" sibTransId="{BB1F488C-9174-4413-8F79-4D2F4F4D0AFE}"/>
    <dgm:cxn modelId="{FD26C54D-05EF-4424-A7E6-DDC9C2AF1EA6}" srcId="{4021E20E-62D0-4267-96E4-C01E9ECEDBA0}" destId="{C2F72EA1-D332-45DE-B998-B3342C027049}" srcOrd="1" destOrd="0" parTransId="{67684E03-B524-4CAB-8742-701CC077A419}" sibTransId="{CEABEF77-4EC9-41E5-88E0-C3CD29A604DC}"/>
    <dgm:cxn modelId="{FB140D70-2FD1-4C48-9317-C065C673737E}" type="presOf" srcId="{4021E20E-62D0-4267-96E4-C01E9ECEDBA0}" destId="{3765FF85-4B21-4BD1-91D9-171D84082EE2}" srcOrd="0" destOrd="0" presId="urn:microsoft.com/office/officeart/2005/8/layout/default"/>
    <dgm:cxn modelId="{2A5085E0-5825-46DD-8ABC-0548D15F3714}" type="presOf" srcId="{C2F72EA1-D332-45DE-B998-B3342C027049}" destId="{6E948F8B-A032-4823-9D86-46E5CACD28E1}" srcOrd="0" destOrd="0" presId="urn:microsoft.com/office/officeart/2005/8/layout/default"/>
    <dgm:cxn modelId="{3DDB5D02-234E-416A-9FCD-B2341276B89E}" type="presParOf" srcId="{3765FF85-4B21-4BD1-91D9-171D84082EE2}" destId="{FC212EA2-0C35-471F-9AEB-48408F3C4317}" srcOrd="0" destOrd="0" presId="urn:microsoft.com/office/officeart/2005/8/layout/default"/>
    <dgm:cxn modelId="{061AC043-FA8C-442B-86E3-68771E4CB5A9}" type="presParOf" srcId="{3765FF85-4B21-4BD1-91D9-171D84082EE2}" destId="{9D34E979-70F0-4C03-98EC-7FCD10D146D4}" srcOrd="1" destOrd="0" presId="urn:microsoft.com/office/officeart/2005/8/layout/default"/>
    <dgm:cxn modelId="{8CD8D62A-716A-4212-AB17-5FED54E9A59B}" type="presParOf" srcId="{3765FF85-4B21-4BD1-91D9-171D84082EE2}" destId="{6E948F8B-A032-4823-9D86-46E5CACD28E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C784C55-3595-4C78-8BC3-8591FF75F53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1FBA685B-A9C4-436A-8D86-C79DF6121801}">
      <dgm:prSet phldrT="[Testo]"/>
      <dgm:spPr/>
      <dgm:t>
        <a:bodyPr/>
        <a:lstStyle/>
        <a:p>
          <a:pPr algn="ctr"/>
          <a:r>
            <a:rPr lang="it-IT" dirty="0" err="1"/>
            <a:t>Fargion</a:t>
          </a:r>
          <a:endParaRPr lang="it-IT" dirty="0"/>
        </a:p>
        <a:p>
          <a:pPr algn="ctr"/>
          <a:r>
            <a:rPr lang="it-IT" dirty="0"/>
            <a:t>L’A.S. ha la possibilità di sostenere le persone </a:t>
          </a:r>
        </a:p>
        <a:p>
          <a:pPr algn="l"/>
          <a:r>
            <a:rPr lang="it-IT" dirty="0"/>
            <a:t>- per facilitare la loro autorealizzazione </a:t>
          </a:r>
        </a:p>
        <a:p>
          <a:pPr algn="l"/>
          <a:r>
            <a:rPr lang="it-IT" dirty="0"/>
            <a:t>- accrescere le loro potenzialità </a:t>
          </a:r>
        </a:p>
        <a:p>
          <a:pPr algn="l"/>
          <a:r>
            <a:rPr lang="it-IT" dirty="0"/>
            <a:t>- sostenere la loro capacità di prendere da sé le proprie decisioni </a:t>
          </a:r>
        </a:p>
        <a:p>
          <a:pPr algn="l"/>
          <a:r>
            <a:rPr lang="it-IT" dirty="0"/>
            <a:t>- attivare i processi di adattamento attivo </a:t>
          </a:r>
        </a:p>
        <a:p>
          <a:pPr algn="l"/>
          <a:r>
            <a:rPr lang="it-IT" dirty="0"/>
            <a:t>- promuovere le loro capacità di influire sull’ambiente che li circonda.</a:t>
          </a:r>
        </a:p>
        <a:p>
          <a:pPr algn="ctr"/>
          <a:endParaRPr lang="it-IT" dirty="0"/>
        </a:p>
      </dgm:t>
    </dgm:pt>
    <dgm:pt modelId="{6CAD8D45-2D7E-4F09-9F44-CFC8E34CF9FF}" type="parTrans" cxnId="{96D77B3D-8A9A-4A05-A52A-FDB829358266}">
      <dgm:prSet/>
      <dgm:spPr/>
      <dgm:t>
        <a:bodyPr/>
        <a:lstStyle/>
        <a:p>
          <a:endParaRPr lang="it-IT"/>
        </a:p>
      </dgm:t>
    </dgm:pt>
    <dgm:pt modelId="{BD224773-CC23-4C56-AD83-31B59BA56C87}" type="sibTrans" cxnId="{96D77B3D-8A9A-4A05-A52A-FDB829358266}">
      <dgm:prSet/>
      <dgm:spPr/>
      <dgm:t>
        <a:bodyPr/>
        <a:lstStyle/>
        <a:p>
          <a:endParaRPr lang="it-IT"/>
        </a:p>
      </dgm:t>
    </dgm:pt>
    <dgm:pt modelId="{A0D4C108-175A-4B41-A94C-610686937500}">
      <dgm:prSet phldrT="[Testo]"/>
      <dgm:spPr/>
      <dgm:t>
        <a:bodyPr/>
        <a:lstStyle/>
        <a:p>
          <a:r>
            <a:rPr lang="it-IT" dirty="0"/>
            <a:t>Sartori</a:t>
          </a:r>
        </a:p>
        <a:p>
          <a:r>
            <a:rPr lang="it-IT" dirty="0"/>
            <a:t>L’A.S. ha la possibilità di sostenere allo stesso modo la Comunità </a:t>
          </a:r>
        </a:p>
        <a:p>
          <a:endParaRPr lang="it-IT" dirty="0"/>
        </a:p>
        <a:p>
          <a:endParaRPr lang="it-IT" dirty="0"/>
        </a:p>
        <a:p>
          <a:r>
            <a:rPr lang="it-IT" dirty="0"/>
            <a:t>EMPOWERMENT COMUNITARIO</a:t>
          </a:r>
        </a:p>
      </dgm:t>
    </dgm:pt>
    <dgm:pt modelId="{4FCBF397-8649-4299-AAF5-DEE1521BC70F}" type="parTrans" cxnId="{61368CE4-23DD-4C69-87B0-247DE490D53A}">
      <dgm:prSet/>
      <dgm:spPr/>
      <dgm:t>
        <a:bodyPr/>
        <a:lstStyle/>
        <a:p>
          <a:endParaRPr lang="it-IT"/>
        </a:p>
      </dgm:t>
    </dgm:pt>
    <dgm:pt modelId="{AB12275D-B6C3-45BC-BCA7-D9C5FAA7BC37}" type="sibTrans" cxnId="{61368CE4-23DD-4C69-87B0-247DE490D53A}">
      <dgm:prSet/>
      <dgm:spPr/>
      <dgm:t>
        <a:bodyPr/>
        <a:lstStyle/>
        <a:p>
          <a:endParaRPr lang="it-IT"/>
        </a:p>
      </dgm:t>
    </dgm:pt>
    <dgm:pt modelId="{762A7499-A9BD-417F-8E1C-1E70ECFA0B1C}" type="pres">
      <dgm:prSet presAssocID="{0C784C55-3595-4C78-8BC3-8591FF75F53F}" presName="diagram" presStyleCnt="0">
        <dgm:presLayoutVars>
          <dgm:dir/>
          <dgm:resizeHandles val="exact"/>
        </dgm:presLayoutVars>
      </dgm:prSet>
      <dgm:spPr/>
    </dgm:pt>
    <dgm:pt modelId="{97E5BF64-12AB-47CA-A847-584EAD0FDE4A}" type="pres">
      <dgm:prSet presAssocID="{1FBA685B-A9C4-436A-8D86-C79DF6121801}" presName="node" presStyleLbl="node1" presStyleIdx="0" presStyleCnt="2" custScaleY="144865" custLinFactNeighborX="2248" custLinFactNeighborY="-19053">
        <dgm:presLayoutVars>
          <dgm:bulletEnabled val="1"/>
        </dgm:presLayoutVars>
      </dgm:prSet>
      <dgm:spPr/>
    </dgm:pt>
    <dgm:pt modelId="{CAE03235-9DCA-47A0-B35F-0E62D3BEEC8F}" type="pres">
      <dgm:prSet presAssocID="{BD224773-CC23-4C56-AD83-31B59BA56C87}" presName="sibTrans" presStyleCnt="0"/>
      <dgm:spPr/>
    </dgm:pt>
    <dgm:pt modelId="{8C066BE1-85C8-41EC-9445-F9A111EB338B}" type="pres">
      <dgm:prSet presAssocID="{A0D4C108-175A-4B41-A94C-610686937500}" presName="node" presStyleLbl="node1" presStyleIdx="1" presStyleCnt="2" custScaleY="145014">
        <dgm:presLayoutVars>
          <dgm:bulletEnabled val="1"/>
        </dgm:presLayoutVars>
      </dgm:prSet>
      <dgm:spPr/>
    </dgm:pt>
  </dgm:ptLst>
  <dgm:cxnLst>
    <dgm:cxn modelId="{96D77B3D-8A9A-4A05-A52A-FDB829358266}" srcId="{0C784C55-3595-4C78-8BC3-8591FF75F53F}" destId="{1FBA685B-A9C4-436A-8D86-C79DF6121801}" srcOrd="0" destOrd="0" parTransId="{6CAD8D45-2D7E-4F09-9F44-CFC8E34CF9FF}" sibTransId="{BD224773-CC23-4C56-AD83-31B59BA56C87}"/>
    <dgm:cxn modelId="{4CF3387D-73F4-455D-A03B-EF3B76F079EA}" type="presOf" srcId="{0C784C55-3595-4C78-8BC3-8591FF75F53F}" destId="{762A7499-A9BD-417F-8E1C-1E70ECFA0B1C}" srcOrd="0" destOrd="0" presId="urn:microsoft.com/office/officeart/2005/8/layout/default"/>
    <dgm:cxn modelId="{1697618E-0800-4921-9A61-D9BC6867E9D2}" type="presOf" srcId="{1FBA685B-A9C4-436A-8D86-C79DF6121801}" destId="{97E5BF64-12AB-47CA-A847-584EAD0FDE4A}" srcOrd="0" destOrd="0" presId="urn:microsoft.com/office/officeart/2005/8/layout/default"/>
    <dgm:cxn modelId="{61368CE4-23DD-4C69-87B0-247DE490D53A}" srcId="{0C784C55-3595-4C78-8BC3-8591FF75F53F}" destId="{A0D4C108-175A-4B41-A94C-610686937500}" srcOrd="1" destOrd="0" parTransId="{4FCBF397-8649-4299-AAF5-DEE1521BC70F}" sibTransId="{AB12275D-B6C3-45BC-BCA7-D9C5FAA7BC37}"/>
    <dgm:cxn modelId="{14C790F5-5E4A-4AF0-82BE-BEC99653E86D}" type="presOf" srcId="{A0D4C108-175A-4B41-A94C-610686937500}" destId="{8C066BE1-85C8-41EC-9445-F9A111EB338B}" srcOrd="0" destOrd="0" presId="urn:microsoft.com/office/officeart/2005/8/layout/default"/>
    <dgm:cxn modelId="{5EF3EDEB-41B0-482A-8CEA-BCF2FF1A0724}" type="presParOf" srcId="{762A7499-A9BD-417F-8E1C-1E70ECFA0B1C}" destId="{97E5BF64-12AB-47CA-A847-584EAD0FDE4A}" srcOrd="0" destOrd="0" presId="urn:microsoft.com/office/officeart/2005/8/layout/default"/>
    <dgm:cxn modelId="{C05395A3-A815-4D2B-A92D-1D2FC8A322C1}" type="presParOf" srcId="{762A7499-A9BD-417F-8E1C-1E70ECFA0B1C}" destId="{CAE03235-9DCA-47A0-B35F-0E62D3BEEC8F}" srcOrd="1" destOrd="0" presId="urn:microsoft.com/office/officeart/2005/8/layout/default"/>
    <dgm:cxn modelId="{7670701A-76F0-459F-8ADC-421688761229}" type="presParOf" srcId="{762A7499-A9BD-417F-8E1C-1E70ECFA0B1C}" destId="{8C066BE1-85C8-41EC-9445-F9A111EB338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B2ACF3D-C97D-41B5-9B49-2495FC3D30CB}" type="doc">
      <dgm:prSet loTypeId="urn:microsoft.com/office/officeart/2005/8/layout/pyramid1" loCatId="pyramid" qsTypeId="urn:microsoft.com/office/officeart/2005/8/quickstyle/simple1" qsCatId="simple" csTypeId="urn:microsoft.com/office/officeart/2005/8/colors/accent1_2" csCatId="accent1" phldr="1"/>
      <dgm:spPr/>
    </dgm:pt>
    <dgm:pt modelId="{8082313B-97B0-46FD-8549-B71DBFB76FE1}">
      <dgm:prSet phldrT="[Testo]" custT="1"/>
      <dgm:spPr/>
      <dgm:t>
        <a:bodyPr/>
        <a:lstStyle/>
        <a:p>
          <a:r>
            <a:rPr lang="it-IT" sz="2000" b="1" dirty="0"/>
            <a:t>BISOGNI DI </a:t>
          </a:r>
        </a:p>
        <a:p>
          <a:r>
            <a:rPr lang="it-IT" sz="2000" b="1" dirty="0"/>
            <a:t>AUTOREALIZZAZIONE</a:t>
          </a:r>
        </a:p>
      </dgm:t>
    </dgm:pt>
    <dgm:pt modelId="{07087A10-D434-4120-84F9-D980F13F671C}" type="parTrans" cxnId="{DEBD1641-E0C8-481E-99BE-98C8E7BF6ADB}">
      <dgm:prSet/>
      <dgm:spPr/>
      <dgm:t>
        <a:bodyPr/>
        <a:lstStyle/>
        <a:p>
          <a:endParaRPr lang="it-IT"/>
        </a:p>
      </dgm:t>
    </dgm:pt>
    <dgm:pt modelId="{0B976E0A-03EE-4A9A-8AD5-2A4F6C167386}" type="sibTrans" cxnId="{DEBD1641-E0C8-481E-99BE-98C8E7BF6ADB}">
      <dgm:prSet/>
      <dgm:spPr/>
      <dgm:t>
        <a:bodyPr/>
        <a:lstStyle/>
        <a:p>
          <a:endParaRPr lang="it-IT"/>
        </a:p>
      </dgm:t>
    </dgm:pt>
    <dgm:pt modelId="{37AE1D67-2F0F-4653-BD61-15596431EED3}">
      <dgm:prSet phldrT="[Testo]" custT="1"/>
      <dgm:spPr/>
      <dgm:t>
        <a:bodyPr/>
        <a:lstStyle/>
        <a:p>
          <a:r>
            <a:rPr lang="it-IT" sz="2800" b="1" dirty="0"/>
            <a:t>BISOGNI DI STIMA</a:t>
          </a:r>
        </a:p>
        <a:p>
          <a:r>
            <a:rPr lang="it-IT" sz="2800" b="1" dirty="0"/>
            <a:t>BISOGNI DI APPARTENENZA</a:t>
          </a:r>
        </a:p>
      </dgm:t>
    </dgm:pt>
    <dgm:pt modelId="{D845B0DA-256C-4F63-A6C5-92DC54F2A465}" type="parTrans" cxnId="{EE19C771-83D8-424C-9E0D-790CC789E961}">
      <dgm:prSet/>
      <dgm:spPr/>
      <dgm:t>
        <a:bodyPr/>
        <a:lstStyle/>
        <a:p>
          <a:endParaRPr lang="it-IT"/>
        </a:p>
      </dgm:t>
    </dgm:pt>
    <dgm:pt modelId="{426D0963-26BF-4674-83C3-F1A3842A227E}" type="sibTrans" cxnId="{EE19C771-83D8-424C-9E0D-790CC789E961}">
      <dgm:prSet/>
      <dgm:spPr/>
      <dgm:t>
        <a:bodyPr/>
        <a:lstStyle/>
        <a:p>
          <a:endParaRPr lang="it-IT"/>
        </a:p>
      </dgm:t>
    </dgm:pt>
    <dgm:pt modelId="{7DC60631-E828-4D78-B2BA-09C073FF5A65}">
      <dgm:prSet phldrT="[Testo]"/>
      <dgm:spPr/>
      <dgm:t>
        <a:bodyPr/>
        <a:lstStyle/>
        <a:p>
          <a:r>
            <a:rPr lang="it-IT" dirty="0"/>
            <a:t>BISOGNI DI SICUREZZA</a:t>
          </a:r>
        </a:p>
        <a:p>
          <a:r>
            <a:rPr lang="it-IT" dirty="0"/>
            <a:t>BISOGNI FISIOLOGICI</a:t>
          </a:r>
        </a:p>
      </dgm:t>
    </dgm:pt>
    <dgm:pt modelId="{735869CA-1185-4DD3-A69F-D464E87A4396}" type="parTrans" cxnId="{3E7C7068-70B9-4FFF-9AD5-2837803FAC69}">
      <dgm:prSet/>
      <dgm:spPr/>
      <dgm:t>
        <a:bodyPr/>
        <a:lstStyle/>
        <a:p>
          <a:endParaRPr lang="it-IT"/>
        </a:p>
      </dgm:t>
    </dgm:pt>
    <dgm:pt modelId="{9F72137B-97B4-4B34-9DA1-1C3E3BF6D681}" type="sibTrans" cxnId="{3E7C7068-70B9-4FFF-9AD5-2837803FAC69}">
      <dgm:prSet/>
      <dgm:spPr/>
      <dgm:t>
        <a:bodyPr/>
        <a:lstStyle/>
        <a:p>
          <a:endParaRPr lang="it-IT"/>
        </a:p>
      </dgm:t>
    </dgm:pt>
    <dgm:pt modelId="{889505B1-D834-43F9-B3AD-E8685A8B2555}" type="pres">
      <dgm:prSet presAssocID="{9B2ACF3D-C97D-41B5-9B49-2495FC3D30CB}" presName="Name0" presStyleCnt="0">
        <dgm:presLayoutVars>
          <dgm:dir/>
          <dgm:animLvl val="lvl"/>
          <dgm:resizeHandles val="exact"/>
        </dgm:presLayoutVars>
      </dgm:prSet>
      <dgm:spPr/>
    </dgm:pt>
    <dgm:pt modelId="{A9BF415B-F442-476D-9CF1-10B02CE1862B}" type="pres">
      <dgm:prSet presAssocID="{8082313B-97B0-46FD-8549-B71DBFB76FE1}" presName="Name8" presStyleCnt="0"/>
      <dgm:spPr/>
    </dgm:pt>
    <dgm:pt modelId="{EB8D88B3-0BE6-4E05-BE3D-703056562F85}" type="pres">
      <dgm:prSet presAssocID="{8082313B-97B0-46FD-8549-B71DBFB76FE1}" presName="level" presStyleLbl="node1" presStyleIdx="0" presStyleCnt="3">
        <dgm:presLayoutVars>
          <dgm:chMax val="1"/>
          <dgm:bulletEnabled val="1"/>
        </dgm:presLayoutVars>
      </dgm:prSet>
      <dgm:spPr/>
    </dgm:pt>
    <dgm:pt modelId="{DB48F8BD-324B-40BA-AC5B-14052E24A256}" type="pres">
      <dgm:prSet presAssocID="{8082313B-97B0-46FD-8549-B71DBFB76FE1}" presName="levelTx" presStyleLbl="revTx" presStyleIdx="0" presStyleCnt="0">
        <dgm:presLayoutVars>
          <dgm:chMax val="1"/>
          <dgm:bulletEnabled val="1"/>
        </dgm:presLayoutVars>
      </dgm:prSet>
      <dgm:spPr/>
    </dgm:pt>
    <dgm:pt modelId="{79042B90-EBBF-4C9E-AA93-C48F7A82CF78}" type="pres">
      <dgm:prSet presAssocID="{37AE1D67-2F0F-4653-BD61-15596431EED3}" presName="Name8" presStyleCnt="0"/>
      <dgm:spPr/>
    </dgm:pt>
    <dgm:pt modelId="{EA0B7C7E-EDF4-45D3-AEEB-A14C9168F312}" type="pres">
      <dgm:prSet presAssocID="{37AE1D67-2F0F-4653-BD61-15596431EED3}" presName="level" presStyleLbl="node1" presStyleIdx="1" presStyleCnt="3">
        <dgm:presLayoutVars>
          <dgm:chMax val="1"/>
          <dgm:bulletEnabled val="1"/>
        </dgm:presLayoutVars>
      </dgm:prSet>
      <dgm:spPr/>
    </dgm:pt>
    <dgm:pt modelId="{E5531449-45D4-41F8-87A5-0E7B6F4AAA2E}" type="pres">
      <dgm:prSet presAssocID="{37AE1D67-2F0F-4653-BD61-15596431EED3}" presName="levelTx" presStyleLbl="revTx" presStyleIdx="0" presStyleCnt="0">
        <dgm:presLayoutVars>
          <dgm:chMax val="1"/>
          <dgm:bulletEnabled val="1"/>
        </dgm:presLayoutVars>
      </dgm:prSet>
      <dgm:spPr/>
    </dgm:pt>
    <dgm:pt modelId="{D8E23181-CB78-4CAA-B2B6-1C334F8688B8}" type="pres">
      <dgm:prSet presAssocID="{7DC60631-E828-4D78-B2BA-09C073FF5A65}" presName="Name8" presStyleCnt="0"/>
      <dgm:spPr/>
    </dgm:pt>
    <dgm:pt modelId="{8E5B51AA-079B-4C04-BBF4-592E913EF9BF}" type="pres">
      <dgm:prSet presAssocID="{7DC60631-E828-4D78-B2BA-09C073FF5A65}" presName="level" presStyleLbl="node1" presStyleIdx="2" presStyleCnt="3">
        <dgm:presLayoutVars>
          <dgm:chMax val="1"/>
          <dgm:bulletEnabled val="1"/>
        </dgm:presLayoutVars>
      </dgm:prSet>
      <dgm:spPr/>
    </dgm:pt>
    <dgm:pt modelId="{04DFEAEA-7476-4F69-99E7-6B898DC28C0E}" type="pres">
      <dgm:prSet presAssocID="{7DC60631-E828-4D78-B2BA-09C073FF5A65}" presName="levelTx" presStyleLbl="revTx" presStyleIdx="0" presStyleCnt="0">
        <dgm:presLayoutVars>
          <dgm:chMax val="1"/>
          <dgm:bulletEnabled val="1"/>
        </dgm:presLayoutVars>
      </dgm:prSet>
      <dgm:spPr/>
    </dgm:pt>
  </dgm:ptLst>
  <dgm:cxnLst>
    <dgm:cxn modelId="{0C406E60-48DE-46CE-B241-1454457F413C}" type="presOf" srcId="{37AE1D67-2F0F-4653-BD61-15596431EED3}" destId="{E5531449-45D4-41F8-87A5-0E7B6F4AAA2E}" srcOrd="1" destOrd="0" presId="urn:microsoft.com/office/officeart/2005/8/layout/pyramid1"/>
    <dgm:cxn modelId="{DEBD1641-E0C8-481E-99BE-98C8E7BF6ADB}" srcId="{9B2ACF3D-C97D-41B5-9B49-2495FC3D30CB}" destId="{8082313B-97B0-46FD-8549-B71DBFB76FE1}" srcOrd="0" destOrd="0" parTransId="{07087A10-D434-4120-84F9-D980F13F671C}" sibTransId="{0B976E0A-03EE-4A9A-8AD5-2A4F6C167386}"/>
    <dgm:cxn modelId="{3E7C7068-70B9-4FFF-9AD5-2837803FAC69}" srcId="{9B2ACF3D-C97D-41B5-9B49-2495FC3D30CB}" destId="{7DC60631-E828-4D78-B2BA-09C073FF5A65}" srcOrd="2" destOrd="0" parTransId="{735869CA-1185-4DD3-A69F-D464E87A4396}" sibTransId="{9F72137B-97B4-4B34-9DA1-1C3E3BF6D681}"/>
    <dgm:cxn modelId="{EE19C771-83D8-424C-9E0D-790CC789E961}" srcId="{9B2ACF3D-C97D-41B5-9B49-2495FC3D30CB}" destId="{37AE1D67-2F0F-4653-BD61-15596431EED3}" srcOrd="1" destOrd="0" parTransId="{D845B0DA-256C-4F63-A6C5-92DC54F2A465}" sibTransId="{426D0963-26BF-4674-83C3-F1A3842A227E}"/>
    <dgm:cxn modelId="{1AD27A72-F2A1-49B7-A441-3F1B78BDA9DC}" type="presOf" srcId="{9B2ACF3D-C97D-41B5-9B49-2495FC3D30CB}" destId="{889505B1-D834-43F9-B3AD-E8685A8B2555}" srcOrd="0" destOrd="0" presId="urn:microsoft.com/office/officeart/2005/8/layout/pyramid1"/>
    <dgm:cxn modelId="{5A6E3B83-C50E-4A2F-8365-1C9CF80F03E1}" type="presOf" srcId="{37AE1D67-2F0F-4653-BD61-15596431EED3}" destId="{EA0B7C7E-EDF4-45D3-AEEB-A14C9168F312}" srcOrd="0" destOrd="0" presId="urn:microsoft.com/office/officeart/2005/8/layout/pyramid1"/>
    <dgm:cxn modelId="{DA7FD48E-35FB-4260-9AC0-FBA92647FB26}" type="presOf" srcId="{7DC60631-E828-4D78-B2BA-09C073FF5A65}" destId="{8E5B51AA-079B-4C04-BBF4-592E913EF9BF}" srcOrd="0" destOrd="0" presId="urn:microsoft.com/office/officeart/2005/8/layout/pyramid1"/>
    <dgm:cxn modelId="{C8668591-8436-4B8F-ADAD-4C08E2DDFCF9}" type="presOf" srcId="{8082313B-97B0-46FD-8549-B71DBFB76FE1}" destId="{EB8D88B3-0BE6-4E05-BE3D-703056562F85}" srcOrd="0" destOrd="0" presId="urn:microsoft.com/office/officeart/2005/8/layout/pyramid1"/>
    <dgm:cxn modelId="{158F95CD-FE36-4C05-8942-0CEEE0D1D4E0}" type="presOf" srcId="{8082313B-97B0-46FD-8549-B71DBFB76FE1}" destId="{DB48F8BD-324B-40BA-AC5B-14052E24A256}" srcOrd="1" destOrd="0" presId="urn:microsoft.com/office/officeart/2005/8/layout/pyramid1"/>
    <dgm:cxn modelId="{434F77D2-91A1-4127-BB50-119BEB31F047}" type="presOf" srcId="{7DC60631-E828-4D78-B2BA-09C073FF5A65}" destId="{04DFEAEA-7476-4F69-99E7-6B898DC28C0E}" srcOrd="1" destOrd="0" presId="urn:microsoft.com/office/officeart/2005/8/layout/pyramid1"/>
    <dgm:cxn modelId="{E1A3FF05-BB6B-4A08-826D-B610ADF977C5}" type="presParOf" srcId="{889505B1-D834-43F9-B3AD-E8685A8B2555}" destId="{A9BF415B-F442-476D-9CF1-10B02CE1862B}" srcOrd="0" destOrd="0" presId="urn:microsoft.com/office/officeart/2005/8/layout/pyramid1"/>
    <dgm:cxn modelId="{0600C143-ECEE-40D0-9EA3-241B018EEA16}" type="presParOf" srcId="{A9BF415B-F442-476D-9CF1-10B02CE1862B}" destId="{EB8D88B3-0BE6-4E05-BE3D-703056562F85}" srcOrd="0" destOrd="0" presId="urn:microsoft.com/office/officeart/2005/8/layout/pyramid1"/>
    <dgm:cxn modelId="{A33168CF-F15A-4A6A-8D39-816F36DDB52B}" type="presParOf" srcId="{A9BF415B-F442-476D-9CF1-10B02CE1862B}" destId="{DB48F8BD-324B-40BA-AC5B-14052E24A256}" srcOrd="1" destOrd="0" presId="urn:microsoft.com/office/officeart/2005/8/layout/pyramid1"/>
    <dgm:cxn modelId="{1748D5DD-AF08-47A8-8512-45B387A95214}" type="presParOf" srcId="{889505B1-D834-43F9-B3AD-E8685A8B2555}" destId="{79042B90-EBBF-4C9E-AA93-C48F7A82CF78}" srcOrd="1" destOrd="0" presId="urn:microsoft.com/office/officeart/2005/8/layout/pyramid1"/>
    <dgm:cxn modelId="{5B8A2C22-BFEF-409E-A315-BD580E25E9EC}" type="presParOf" srcId="{79042B90-EBBF-4C9E-AA93-C48F7A82CF78}" destId="{EA0B7C7E-EDF4-45D3-AEEB-A14C9168F312}" srcOrd="0" destOrd="0" presId="urn:microsoft.com/office/officeart/2005/8/layout/pyramid1"/>
    <dgm:cxn modelId="{65F01652-4448-4CFA-94CE-0A31516B2C90}" type="presParOf" srcId="{79042B90-EBBF-4C9E-AA93-C48F7A82CF78}" destId="{E5531449-45D4-41F8-87A5-0E7B6F4AAA2E}" srcOrd="1" destOrd="0" presId="urn:microsoft.com/office/officeart/2005/8/layout/pyramid1"/>
    <dgm:cxn modelId="{672E1BF7-DC7F-4ACB-87A7-C0991BAFA6D5}" type="presParOf" srcId="{889505B1-D834-43F9-B3AD-E8685A8B2555}" destId="{D8E23181-CB78-4CAA-B2B6-1C334F8688B8}" srcOrd="2" destOrd="0" presId="urn:microsoft.com/office/officeart/2005/8/layout/pyramid1"/>
    <dgm:cxn modelId="{582F2E0B-C6DA-453B-BFB0-0803CCB6E6E6}" type="presParOf" srcId="{D8E23181-CB78-4CAA-B2B6-1C334F8688B8}" destId="{8E5B51AA-079B-4C04-BBF4-592E913EF9BF}" srcOrd="0" destOrd="0" presId="urn:microsoft.com/office/officeart/2005/8/layout/pyramid1"/>
    <dgm:cxn modelId="{88C1B727-7B5F-4438-A544-C446088DBA22}" type="presParOf" srcId="{D8E23181-CB78-4CAA-B2B6-1C334F8688B8}" destId="{04DFEAEA-7476-4F69-99E7-6B898DC28C0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5548BBF-ED36-4C38-8A97-ED58E03670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3F244765-AB29-4098-A31B-712B11D130BB}">
      <dgm:prSet phldrT="[Testo]"/>
      <dgm:spPr/>
      <dgm:t>
        <a:bodyPr/>
        <a:lstStyle/>
        <a:p>
          <a:r>
            <a:rPr lang="it-IT" dirty="0"/>
            <a:t>DIGNITA’ DELLA PERSONA</a:t>
          </a:r>
        </a:p>
      </dgm:t>
    </dgm:pt>
    <dgm:pt modelId="{9CB6222D-9444-4210-9DA9-3C7CBF77B7C4}" type="parTrans" cxnId="{F3D81CAE-F4E6-40D3-BABD-3C707D0987F7}">
      <dgm:prSet/>
      <dgm:spPr/>
      <dgm:t>
        <a:bodyPr/>
        <a:lstStyle/>
        <a:p>
          <a:endParaRPr lang="it-IT"/>
        </a:p>
      </dgm:t>
    </dgm:pt>
    <dgm:pt modelId="{060E8C47-0950-4BA8-BE15-E1E6BE6006C2}" type="sibTrans" cxnId="{F3D81CAE-F4E6-40D3-BABD-3C707D0987F7}">
      <dgm:prSet/>
      <dgm:spPr/>
      <dgm:t>
        <a:bodyPr/>
        <a:lstStyle/>
        <a:p>
          <a:endParaRPr lang="it-IT"/>
        </a:p>
      </dgm:t>
    </dgm:pt>
    <dgm:pt modelId="{42BF0940-BF56-47FC-832A-C4B0946F99C8}">
      <dgm:prSet phldrT="[Testo]"/>
      <dgm:spPr/>
      <dgm:t>
        <a:bodyPr/>
        <a:lstStyle/>
        <a:p>
          <a:r>
            <a:rPr lang="it-IT" dirty="0"/>
            <a:t>LIBERTA’ DI CIASCUNA PERSONA </a:t>
          </a:r>
        </a:p>
      </dgm:t>
    </dgm:pt>
    <dgm:pt modelId="{310DDA2B-D0AB-4FB6-8149-C5261656ABE2}" type="parTrans" cxnId="{647E7F8A-5DBB-4C16-B8B2-EA9A20F49278}">
      <dgm:prSet/>
      <dgm:spPr/>
      <dgm:t>
        <a:bodyPr/>
        <a:lstStyle/>
        <a:p>
          <a:endParaRPr lang="it-IT"/>
        </a:p>
      </dgm:t>
    </dgm:pt>
    <dgm:pt modelId="{A56A18B1-CD74-433A-B353-91DADB3B95EB}" type="sibTrans" cxnId="{647E7F8A-5DBB-4C16-B8B2-EA9A20F49278}">
      <dgm:prSet/>
      <dgm:spPr/>
      <dgm:t>
        <a:bodyPr/>
        <a:lstStyle/>
        <a:p>
          <a:endParaRPr lang="it-IT"/>
        </a:p>
      </dgm:t>
    </dgm:pt>
    <dgm:pt modelId="{760D5042-247D-4E0F-ABD1-9F5F9E94113A}" type="pres">
      <dgm:prSet presAssocID="{65548BBF-ED36-4C38-8A97-ED58E0367030}" presName="diagram" presStyleCnt="0">
        <dgm:presLayoutVars>
          <dgm:dir/>
          <dgm:resizeHandles val="exact"/>
        </dgm:presLayoutVars>
      </dgm:prSet>
      <dgm:spPr/>
    </dgm:pt>
    <dgm:pt modelId="{19FBB5EF-542E-400E-BE06-A96BA9360532}" type="pres">
      <dgm:prSet presAssocID="{3F244765-AB29-4098-A31B-712B11D130BB}" presName="node" presStyleLbl="node1" presStyleIdx="0" presStyleCnt="2" custLinFactNeighborX="4709">
        <dgm:presLayoutVars>
          <dgm:bulletEnabled val="1"/>
        </dgm:presLayoutVars>
      </dgm:prSet>
      <dgm:spPr/>
    </dgm:pt>
    <dgm:pt modelId="{DC1B1A3F-E8A0-4835-A869-AF94FD1F560D}" type="pres">
      <dgm:prSet presAssocID="{060E8C47-0950-4BA8-BE15-E1E6BE6006C2}" presName="sibTrans" presStyleCnt="0"/>
      <dgm:spPr/>
    </dgm:pt>
    <dgm:pt modelId="{89B3AFF8-B399-47AF-896D-1983781E3B66}" type="pres">
      <dgm:prSet presAssocID="{42BF0940-BF56-47FC-832A-C4B0946F99C8}" presName="node" presStyleLbl="node1" presStyleIdx="1" presStyleCnt="2">
        <dgm:presLayoutVars>
          <dgm:bulletEnabled val="1"/>
        </dgm:presLayoutVars>
      </dgm:prSet>
      <dgm:spPr/>
    </dgm:pt>
  </dgm:ptLst>
  <dgm:cxnLst>
    <dgm:cxn modelId="{2857493E-89C0-4065-8674-DF8150FBD492}" type="presOf" srcId="{3F244765-AB29-4098-A31B-712B11D130BB}" destId="{19FBB5EF-542E-400E-BE06-A96BA9360532}" srcOrd="0" destOrd="0" presId="urn:microsoft.com/office/officeart/2005/8/layout/default"/>
    <dgm:cxn modelId="{76ECBB57-9EE0-47DB-BA6B-5E7630FA3509}" type="presOf" srcId="{65548BBF-ED36-4C38-8A97-ED58E0367030}" destId="{760D5042-247D-4E0F-ABD1-9F5F9E94113A}" srcOrd="0" destOrd="0" presId="urn:microsoft.com/office/officeart/2005/8/layout/default"/>
    <dgm:cxn modelId="{647E7F8A-5DBB-4C16-B8B2-EA9A20F49278}" srcId="{65548BBF-ED36-4C38-8A97-ED58E0367030}" destId="{42BF0940-BF56-47FC-832A-C4B0946F99C8}" srcOrd="1" destOrd="0" parTransId="{310DDA2B-D0AB-4FB6-8149-C5261656ABE2}" sibTransId="{A56A18B1-CD74-433A-B353-91DADB3B95EB}"/>
    <dgm:cxn modelId="{F3D81CAE-F4E6-40D3-BABD-3C707D0987F7}" srcId="{65548BBF-ED36-4C38-8A97-ED58E0367030}" destId="{3F244765-AB29-4098-A31B-712B11D130BB}" srcOrd="0" destOrd="0" parTransId="{9CB6222D-9444-4210-9DA9-3C7CBF77B7C4}" sibTransId="{060E8C47-0950-4BA8-BE15-E1E6BE6006C2}"/>
    <dgm:cxn modelId="{0B8C1DFB-A7A8-4724-A03A-DEAD203C93A3}" type="presOf" srcId="{42BF0940-BF56-47FC-832A-C4B0946F99C8}" destId="{89B3AFF8-B399-47AF-896D-1983781E3B66}" srcOrd="0" destOrd="0" presId="urn:microsoft.com/office/officeart/2005/8/layout/default"/>
    <dgm:cxn modelId="{47FF886D-2984-48D0-BCCF-CB67DAB32F48}" type="presParOf" srcId="{760D5042-247D-4E0F-ABD1-9F5F9E94113A}" destId="{19FBB5EF-542E-400E-BE06-A96BA9360532}" srcOrd="0" destOrd="0" presId="urn:microsoft.com/office/officeart/2005/8/layout/default"/>
    <dgm:cxn modelId="{9260DD94-9356-4388-8A09-DD7707EA2757}" type="presParOf" srcId="{760D5042-247D-4E0F-ABD1-9F5F9E94113A}" destId="{DC1B1A3F-E8A0-4835-A869-AF94FD1F560D}" srcOrd="1" destOrd="0" presId="urn:microsoft.com/office/officeart/2005/8/layout/default"/>
    <dgm:cxn modelId="{FCD4523C-3A29-4926-B619-2A33CDBFFB17}" type="presParOf" srcId="{760D5042-247D-4E0F-ABD1-9F5F9E94113A}" destId="{89B3AFF8-B399-47AF-896D-1983781E3B6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863FE13-F14D-43C5-8810-F347250AFBA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12A5235B-1478-4C9F-BFB8-FDF6C02935E7}">
      <dgm:prSet phldrT="[Testo]"/>
      <dgm:spPr/>
      <dgm:t>
        <a:bodyPr/>
        <a:lstStyle/>
        <a:p>
          <a:r>
            <a:rPr lang="it-IT" dirty="0"/>
            <a:t>TUTTI GLI ESSERI UMANI </a:t>
          </a:r>
        </a:p>
        <a:p>
          <a:r>
            <a:rPr lang="it-IT" dirty="0"/>
            <a:t>NASCONO LIBERI ED UGUALI </a:t>
          </a:r>
        </a:p>
        <a:p>
          <a:r>
            <a:rPr lang="it-IT" dirty="0"/>
            <a:t>IN LIBERTA’ E DIRITTI</a:t>
          </a:r>
        </a:p>
      </dgm:t>
    </dgm:pt>
    <dgm:pt modelId="{4BA32F8F-314A-45EF-AF32-CDB4511E931A}" type="parTrans" cxnId="{E5E9BFBC-FD75-4B8B-9B0F-E4E6A3D93925}">
      <dgm:prSet/>
      <dgm:spPr/>
      <dgm:t>
        <a:bodyPr/>
        <a:lstStyle/>
        <a:p>
          <a:endParaRPr lang="it-IT"/>
        </a:p>
      </dgm:t>
    </dgm:pt>
    <dgm:pt modelId="{3005CC21-83C3-4CBA-BB5C-9C9DED92DA26}" type="sibTrans" cxnId="{E5E9BFBC-FD75-4B8B-9B0F-E4E6A3D93925}">
      <dgm:prSet/>
      <dgm:spPr/>
      <dgm:t>
        <a:bodyPr/>
        <a:lstStyle/>
        <a:p>
          <a:endParaRPr lang="it-IT"/>
        </a:p>
      </dgm:t>
    </dgm:pt>
    <dgm:pt modelId="{B00D3E5A-CD65-4E49-A4FA-EBB45A2B8F97}">
      <dgm:prSet phldrT="[Testo]"/>
      <dgm:spPr/>
      <dgm:t>
        <a:bodyPr/>
        <a:lstStyle/>
        <a:p>
          <a:r>
            <a:rPr lang="it-IT" dirty="0"/>
            <a:t>DICHIARAZIONE UNIVERSALE DEI DIRITTI DELL’UOMO (ONU- 1948)</a:t>
          </a:r>
        </a:p>
        <a:p>
          <a:r>
            <a:rPr lang="it-IT" dirty="0"/>
            <a:t>Riconoscimento </a:t>
          </a:r>
        </a:p>
        <a:p>
          <a:r>
            <a:rPr lang="it-IT" dirty="0"/>
            <a:t>della dignità di tutti gli uomini </a:t>
          </a:r>
        </a:p>
        <a:p>
          <a:r>
            <a:rPr lang="it-IT" dirty="0"/>
            <a:t>che hanno diritti uguali ed inalienabili</a:t>
          </a:r>
        </a:p>
        <a:p>
          <a:r>
            <a:rPr lang="it-IT" dirty="0"/>
            <a:t>come base del fondamento della libertà, della giustizia e della pace nel mondo</a:t>
          </a:r>
        </a:p>
      </dgm:t>
    </dgm:pt>
    <dgm:pt modelId="{8D07C022-49F8-45E0-8DAC-D507D675EDAC}" type="parTrans" cxnId="{FE6D2653-12C2-4018-9F0B-3E30DFCE3966}">
      <dgm:prSet/>
      <dgm:spPr/>
      <dgm:t>
        <a:bodyPr/>
        <a:lstStyle/>
        <a:p>
          <a:endParaRPr lang="it-IT"/>
        </a:p>
      </dgm:t>
    </dgm:pt>
    <dgm:pt modelId="{B6EC12BF-A7E4-48D0-AC14-CE4A6747C1EE}" type="sibTrans" cxnId="{FE6D2653-12C2-4018-9F0B-3E30DFCE3966}">
      <dgm:prSet/>
      <dgm:spPr/>
      <dgm:t>
        <a:bodyPr/>
        <a:lstStyle/>
        <a:p>
          <a:endParaRPr lang="it-IT"/>
        </a:p>
      </dgm:t>
    </dgm:pt>
    <dgm:pt modelId="{4A4A87A7-23B1-449B-9660-37F5EF1367E8}">
      <dgm:prSet phldrT="[Testo]"/>
      <dgm:spPr/>
      <dgm:t>
        <a:bodyPr/>
        <a:lstStyle/>
        <a:p>
          <a:r>
            <a:rPr lang="it-IT" dirty="0"/>
            <a:t>SENZA DISTINZIONE ALCUNA PER RAGIONI DI RAZZA, DI COLORE, DI SESSO, DI LINGUA, DI RELIGIONE, DI OPINIONE POLITICA, </a:t>
          </a:r>
        </a:p>
        <a:p>
          <a:r>
            <a:rPr lang="it-IT" dirty="0"/>
            <a:t>DI ORIGINE NAZIONALE O SOCIALE, </a:t>
          </a:r>
        </a:p>
        <a:p>
          <a:r>
            <a:rPr lang="it-IT" dirty="0"/>
            <a:t>DI RICCHEZZA, DI NASCITA </a:t>
          </a:r>
        </a:p>
        <a:p>
          <a:r>
            <a:rPr lang="it-IT" dirty="0"/>
            <a:t>O DI ALTRA CONDIZIONE</a:t>
          </a:r>
        </a:p>
      </dgm:t>
    </dgm:pt>
    <dgm:pt modelId="{C5F1E46D-A8F7-4B18-BCD6-00EFD909B1C8}" type="parTrans" cxnId="{C5999927-36F0-4CBE-807F-EBEC9EDCA2D5}">
      <dgm:prSet/>
      <dgm:spPr/>
      <dgm:t>
        <a:bodyPr/>
        <a:lstStyle/>
        <a:p>
          <a:endParaRPr lang="it-IT"/>
        </a:p>
      </dgm:t>
    </dgm:pt>
    <dgm:pt modelId="{0A6B93D1-39C6-4CCA-BA9F-A93D4559A2E7}" type="sibTrans" cxnId="{C5999927-36F0-4CBE-807F-EBEC9EDCA2D5}">
      <dgm:prSet/>
      <dgm:spPr/>
      <dgm:t>
        <a:bodyPr/>
        <a:lstStyle/>
        <a:p>
          <a:endParaRPr lang="it-IT"/>
        </a:p>
      </dgm:t>
    </dgm:pt>
    <dgm:pt modelId="{EB19B045-4701-4971-AE65-4A7F7188EEFD}">
      <dgm:prSet phldrT="[Testo]"/>
      <dgm:spPr/>
      <dgm:t>
        <a:bodyPr/>
        <a:lstStyle/>
        <a:p>
          <a:r>
            <a:rPr lang="it-IT" dirty="0"/>
            <a:t>TUTTI GLI ESSERI UMANI </a:t>
          </a:r>
        </a:p>
        <a:p>
          <a:r>
            <a:rPr lang="it-IT" dirty="0"/>
            <a:t>SONO DOTATI DI RAGIONE E COSCIENZA E DEVONO AGIRE </a:t>
          </a:r>
        </a:p>
        <a:p>
          <a:r>
            <a:rPr lang="it-IT" dirty="0"/>
            <a:t>GLI UNI VERSO GLI ALTRI </a:t>
          </a:r>
        </a:p>
        <a:p>
          <a:r>
            <a:rPr lang="it-IT" dirty="0"/>
            <a:t>IN SPIRITO DI FRATELLANZA</a:t>
          </a:r>
        </a:p>
      </dgm:t>
    </dgm:pt>
    <dgm:pt modelId="{023D03D3-536D-4793-986D-2713A5548016}" type="parTrans" cxnId="{DEA732E6-1CC5-47E1-9986-A0F7A660648E}">
      <dgm:prSet/>
      <dgm:spPr/>
      <dgm:t>
        <a:bodyPr/>
        <a:lstStyle/>
        <a:p>
          <a:endParaRPr lang="it-IT"/>
        </a:p>
      </dgm:t>
    </dgm:pt>
    <dgm:pt modelId="{C3A2DBD2-2809-4B61-AD1B-F891AE10C281}" type="sibTrans" cxnId="{DEA732E6-1CC5-47E1-9986-A0F7A660648E}">
      <dgm:prSet/>
      <dgm:spPr/>
      <dgm:t>
        <a:bodyPr/>
        <a:lstStyle/>
        <a:p>
          <a:endParaRPr lang="it-IT"/>
        </a:p>
      </dgm:t>
    </dgm:pt>
    <dgm:pt modelId="{7B8738E6-693D-4046-A7C8-179A353B119E}">
      <dgm:prSet phldrT="[Testo]"/>
      <dgm:spPr/>
      <dgm:t>
        <a:bodyPr/>
        <a:lstStyle/>
        <a:p>
          <a:r>
            <a:rPr lang="it-IT"/>
            <a:t>DIRITTO ALLA VITA, ALLA LIBERTA’ E ALLA SICUREZZA DELLA PROPRIA PERSONA, A UNA UGUALE TUTELA DAVANTI ALLA LEGGE, DIRITTO A SPOSARSI ED A FARE UNA FAMIGLIA, AD AVERE UNA PROPRIETA’ PERSONALE O IN COMUNE CON QUALCUNO, ALLA LIBERTA’ DI PENSIERO, DI ESPRESSIONE, DI OPINIONE, DI COSCIENZA, DI RELIGIONE</a:t>
          </a:r>
          <a:endParaRPr lang="it-IT" dirty="0"/>
        </a:p>
      </dgm:t>
    </dgm:pt>
    <dgm:pt modelId="{77A5FEA7-B3EC-4181-B10C-8D2DF1477B7A}" type="sibTrans" cxnId="{FF005E05-F610-4BAA-93E6-AE399CBDD4B2}">
      <dgm:prSet/>
      <dgm:spPr/>
      <dgm:t>
        <a:bodyPr/>
        <a:lstStyle/>
        <a:p>
          <a:endParaRPr lang="it-IT"/>
        </a:p>
      </dgm:t>
    </dgm:pt>
    <dgm:pt modelId="{521D3E50-5731-4D0C-B8C5-3D5E44444CD9}" type="parTrans" cxnId="{FF005E05-F610-4BAA-93E6-AE399CBDD4B2}">
      <dgm:prSet/>
      <dgm:spPr/>
      <dgm:t>
        <a:bodyPr/>
        <a:lstStyle/>
        <a:p>
          <a:endParaRPr lang="it-IT"/>
        </a:p>
      </dgm:t>
    </dgm:pt>
    <dgm:pt modelId="{B2C5E5E6-09CF-4D8B-9C46-AD72B98D61F9}" type="pres">
      <dgm:prSet presAssocID="{7863FE13-F14D-43C5-8810-F347250AFBA5}" presName="diagram" presStyleCnt="0">
        <dgm:presLayoutVars>
          <dgm:dir/>
          <dgm:resizeHandles val="exact"/>
        </dgm:presLayoutVars>
      </dgm:prSet>
      <dgm:spPr/>
    </dgm:pt>
    <dgm:pt modelId="{A66C099F-885C-459F-927F-3115BEA19D81}" type="pres">
      <dgm:prSet presAssocID="{12A5235B-1478-4C9F-BFB8-FDF6C02935E7}" presName="node" presStyleLbl="node1" presStyleIdx="0" presStyleCnt="5">
        <dgm:presLayoutVars>
          <dgm:bulletEnabled val="1"/>
        </dgm:presLayoutVars>
      </dgm:prSet>
      <dgm:spPr/>
    </dgm:pt>
    <dgm:pt modelId="{9C6A0820-8F17-4F1A-9B75-06CA2CD218D1}" type="pres">
      <dgm:prSet presAssocID="{3005CC21-83C3-4CBA-BB5C-9C9DED92DA26}" presName="sibTrans" presStyleCnt="0"/>
      <dgm:spPr/>
    </dgm:pt>
    <dgm:pt modelId="{5B146845-C333-44A4-8AC3-F188DABF3574}" type="pres">
      <dgm:prSet presAssocID="{B00D3E5A-CD65-4E49-A4FA-EBB45A2B8F97}" presName="node" presStyleLbl="node1" presStyleIdx="1" presStyleCnt="5">
        <dgm:presLayoutVars>
          <dgm:bulletEnabled val="1"/>
        </dgm:presLayoutVars>
      </dgm:prSet>
      <dgm:spPr/>
    </dgm:pt>
    <dgm:pt modelId="{9A0491D0-35ED-493F-B6A8-9C28B1A2C385}" type="pres">
      <dgm:prSet presAssocID="{B6EC12BF-A7E4-48D0-AC14-CE4A6747C1EE}" presName="sibTrans" presStyleCnt="0"/>
      <dgm:spPr/>
    </dgm:pt>
    <dgm:pt modelId="{A3A8335C-0703-4C80-A4F7-6619B8B62458}" type="pres">
      <dgm:prSet presAssocID="{7B8738E6-693D-4046-A7C8-179A353B119E}" presName="node" presStyleLbl="node1" presStyleIdx="2" presStyleCnt="5">
        <dgm:presLayoutVars>
          <dgm:bulletEnabled val="1"/>
        </dgm:presLayoutVars>
      </dgm:prSet>
      <dgm:spPr/>
    </dgm:pt>
    <dgm:pt modelId="{31E80E15-0FA2-4BEC-8DA7-CDFA8D026668}" type="pres">
      <dgm:prSet presAssocID="{77A5FEA7-B3EC-4181-B10C-8D2DF1477B7A}" presName="sibTrans" presStyleCnt="0"/>
      <dgm:spPr/>
    </dgm:pt>
    <dgm:pt modelId="{61AD084F-1BBD-461B-8060-B0906D850B64}" type="pres">
      <dgm:prSet presAssocID="{4A4A87A7-23B1-449B-9660-37F5EF1367E8}" presName="node" presStyleLbl="node1" presStyleIdx="3" presStyleCnt="5">
        <dgm:presLayoutVars>
          <dgm:bulletEnabled val="1"/>
        </dgm:presLayoutVars>
      </dgm:prSet>
      <dgm:spPr/>
    </dgm:pt>
    <dgm:pt modelId="{A2B9B5AE-0819-4FB0-AF2E-9433E62807E4}" type="pres">
      <dgm:prSet presAssocID="{0A6B93D1-39C6-4CCA-BA9F-A93D4559A2E7}" presName="sibTrans" presStyleCnt="0"/>
      <dgm:spPr/>
    </dgm:pt>
    <dgm:pt modelId="{03CCFE0B-239B-4FC1-B6C9-71FB30645A8F}" type="pres">
      <dgm:prSet presAssocID="{EB19B045-4701-4971-AE65-4A7F7188EEFD}" presName="node" presStyleLbl="node1" presStyleIdx="4" presStyleCnt="5" custScaleY="101586">
        <dgm:presLayoutVars>
          <dgm:bulletEnabled val="1"/>
        </dgm:presLayoutVars>
      </dgm:prSet>
      <dgm:spPr/>
    </dgm:pt>
  </dgm:ptLst>
  <dgm:cxnLst>
    <dgm:cxn modelId="{94DEEA00-6608-4846-B609-31B15AD6F79C}" type="presOf" srcId="{B00D3E5A-CD65-4E49-A4FA-EBB45A2B8F97}" destId="{5B146845-C333-44A4-8AC3-F188DABF3574}" srcOrd="0" destOrd="0" presId="urn:microsoft.com/office/officeart/2005/8/layout/default"/>
    <dgm:cxn modelId="{FF005E05-F610-4BAA-93E6-AE399CBDD4B2}" srcId="{7863FE13-F14D-43C5-8810-F347250AFBA5}" destId="{7B8738E6-693D-4046-A7C8-179A353B119E}" srcOrd="2" destOrd="0" parTransId="{521D3E50-5731-4D0C-B8C5-3D5E44444CD9}" sibTransId="{77A5FEA7-B3EC-4181-B10C-8D2DF1477B7A}"/>
    <dgm:cxn modelId="{C5999927-36F0-4CBE-807F-EBEC9EDCA2D5}" srcId="{7863FE13-F14D-43C5-8810-F347250AFBA5}" destId="{4A4A87A7-23B1-449B-9660-37F5EF1367E8}" srcOrd="3" destOrd="0" parTransId="{C5F1E46D-A8F7-4B18-BCD6-00EFD909B1C8}" sibTransId="{0A6B93D1-39C6-4CCA-BA9F-A93D4559A2E7}"/>
    <dgm:cxn modelId="{EFE84C3A-57B2-46AC-BDA5-E3350A6A3589}" type="presOf" srcId="{12A5235B-1478-4C9F-BFB8-FDF6C02935E7}" destId="{A66C099F-885C-459F-927F-3115BEA19D81}" srcOrd="0" destOrd="0" presId="urn:microsoft.com/office/officeart/2005/8/layout/default"/>
    <dgm:cxn modelId="{457E5F5D-9227-4899-AE22-CD581F99F649}" type="presOf" srcId="{EB19B045-4701-4971-AE65-4A7F7188EEFD}" destId="{03CCFE0B-239B-4FC1-B6C9-71FB30645A8F}" srcOrd="0" destOrd="0" presId="urn:microsoft.com/office/officeart/2005/8/layout/default"/>
    <dgm:cxn modelId="{FB938E72-4DCF-47C0-9A9D-C20045F34B92}" type="presOf" srcId="{7863FE13-F14D-43C5-8810-F347250AFBA5}" destId="{B2C5E5E6-09CF-4D8B-9C46-AD72B98D61F9}" srcOrd="0" destOrd="0" presId="urn:microsoft.com/office/officeart/2005/8/layout/default"/>
    <dgm:cxn modelId="{FE6D2653-12C2-4018-9F0B-3E30DFCE3966}" srcId="{7863FE13-F14D-43C5-8810-F347250AFBA5}" destId="{B00D3E5A-CD65-4E49-A4FA-EBB45A2B8F97}" srcOrd="1" destOrd="0" parTransId="{8D07C022-49F8-45E0-8DAC-D507D675EDAC}" sibTransId="{B6EC12BF-A7E4-48D0-AC14-CE4A6747C1EE}"/>
    <dgm:cxn modelId="{9AFB5F9D-0A85-4929-88AA-DCC3DB9D1926}" type="presOf" srcId="{7B8738E6-693D-4046-A7C8-179A353B119E}" destId="{A3A8335C-0703-4C80-A4F7-6619B8B62458}" srcOrd="0" destOrd="0" presId="urn:microsoft.com/office/officeart/2005/8/layout/default"/>
    <dgm:cxn modelId="{E5E9BFBC-FD75-4B8B-9B0F-E4E6A3D93925}" srcId="{7863FE13-F14D-43C5-8810-F347250AFBA5}" destId="{12A5235B-1478-4C9F-BFB8-FDF6C02935E7}" srcOrd="0" destOrd="0" parTransId="{4BA32F8F-314A-45EF-AF32-CDB4511E931A}" sibTransId="{3005CC21-83C3-4CBA-BB5C-9C9DED92DA26}"/>
    <dgm:cxn modelId="{B5E962E2-D647-46EF-9CBD-FD68C77BC209}" type="presOf" srcId="{4A4A87A7-23B1-449B-9660-37F5EF1367E8}" destId="{61AD084F-1BBD-461B-8060-B0906D850B64}" srcOrd="0" destOrd="0" presId="urn:microsoft.com/office/officeart/2005/8/layout/default"/>
    <dgm:cxn modelId="{DEA732E6-1CC5-47E1-9986-A0F7A660648E}" srcId="{7863FE13-F14D-43C5-8810-F347250AFBA5}" destId="{EB19B045-4701-4971-AE65-4A7F7188EEFD}" srcOrd="4" destOrd="0" parTransId="{023D03D3-536D-4793-986D-2713A5548016}" sibTransId="{C3A2DBD2-2809-4B61-AD1B-F891AE10C281}"/>
    <dgm:cxn modelId="{5A48E1B7-06CA-4D49-A456-5BC34D65C837}" type="presParOf" srcId="{B2C5E5E6-09CF-4D8B-9C46-AD72B98D61F9}" destId="{A66C099F-885C-459F-927F-3115BEA19D81}" srcOrd="0" destOrd="0" presId="urn:microsoft.com/office/officeart/2005/8/layout/default"/>
    <dgm:cxn modelId="{6295568B-9F9C-4DA7-807C-E10FFB8A1A71}" type="presParOf" srcId="{B2C5E5E6-09CF-4D8B-9C46-AD72B98D61F9}" destId="{9C6A0820-8F17-4F1A-9B75-06CA2CD218D1}" srcOrd="1" destOrd="0" presId="urn:microsoft.com/office/officeart/2005/8/layout/default"/>
    <dgm:cxn modelId="{B36D7185-FE1E-4771-9507-12D6AF802BA6}" type="presParOf" srcId="{B2C5E5E6-09CF-4D8B-9C46-AD72B98D61F9}" destId="{5B146845-C333-44A4-8AC3-F188DABF3574}" srcOrd="2" destOrd="0" presId="urn:microsoft.com/office/officeart/2005/8/layout/default"/>
    <dgm:cxn modelId="{EDAA3442-26AD-45D2-AE88-D74341A8D3BA}" type="presParOf" srcId="{B2C5E5E6-09CF-4D8B-9C46-AD72B98D61F9}" destId="{9A0491D0-35ED-493F-B6A8-9C28B1A2C385}" srcOrd="3" destOrd="0" presId="urn:microsoft.com/office/officeart/2005/8/layout/default"/>
    <dgm:cxn modelId="{DA60A2C7-13D3-4EF0-ABD0-6E479048C967}" type="presParOf" srcId="{B2C5E5E6-09CF-4D8B-9C46-AD72B98D61F9}" destId="{A3A8335C-0703-4C80-A4F7-6619B8B62458}" srcOrd="4" destOrd="0" presId="urn:microsoft.com/office/officeart/2005/8/layout/default"/>
    <dgm:cxn modelId="{8C312C85-A934-4C7A-AD18-E477EFE95485}" type="presParOf" srcId="{B2C5E5E6-09CF-4D8B-9C46-AD72B98D61F9}" destId="{31E80E15-0FA2-4BEC-8DA7-CDFA8D026668}" srcOrd="5" destOrd="0" presId="urn:microsoft.com/office/officeart/2005/8/layout/default"/>
    <dgm:cxn modelId="{DF641DD9-57CC-4279-8502-07163A0C5232}" type="presParOf" srcId="{B2C5E5E6-09CF-4D8B-9C46-AD72B98D61F9}" destId="{61AD084F-1BBD-461B-8060-B0906D850B64}" srcOrd="6" destOrd="0" presId="urn:microsoft.com/office/officeart/2005/8/layout/default"/>
    <dgm:cxn modelId="{85A88E84-5D66-41F3-9A2D-6E7579A8C6AD}" type="presParOf" srcId="{B2C5E5E6-09CF-4D8B-9C46-AD72B98D61F9}" destId="{A2B9B5AE-0819-4FB0-AF2E-9433E62807E4}" srcOrd="7" destOrd="0" presId="urn:microsoft.com/office/officeart/2005/8/layout/default"/>
    <dgm:cxn modelId="{15A00BE8-346D-453D-8D7C-9098F4CEB9C1}" type="presParOf" srcId="{B2C5E5E6-09CF-4D8B-9C46-AD72B98D61F9}" destId="{03CCFE0B-239B-4FC1-B6C9-71FB30645A8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CAB5DE4-9159-4598-A2C2-E97BCF868DF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BCAA7895-E3A6-4BF8-9B71-AF7A115B24E7}">
      <dgm:prSet phldrT="[Testo]"/>
      <dgm:spPr/>
      <dgm:t>
        <a:bodyPr/>
        <a:lstStyle/>
        <a:p>
          <a:r>
            <a:rPr lang="it-IT" u="sng" dirty="0"/>
            <a:t>Nella Grecia classica:</a:t>
          </a:r>
        </a:p>
        <a:p>
          <a:r>
            <a:rPr lang="it-IT" dirty="0"/>
            <a:t>ai poeti, ai filosofi, ai nobili</a:t>
          </a:r>
        </a:p>
      </dgm:t>
    </dgm:pt>
    <dgm:pt modelId="{2C40AACE-C240-464A-9535-46FDAF1AC278}" type="parTrans" cxnId="{409BC7A1-1F74-44EC-AB31-26E0A8AEC6FD}">
      <dgm:prSet/>
      <dgm:spPr/>
      <dgm:t>
        <a:bodyPr/>
        <a:lstStyle/>
        <a:p>
          <a:endParaRPr lang="it-IT"/>
        </a:p>
      </dgm:t>
    </dgm:pt>
    <dgm:pt modelId="{5CF1FA0A-6F44-4EA1-B508-303F19C4B8C7}" type="sibTrans" cxnId="{409BC7A1-1F74-44EC-AB31-26E0A8AEC6FD}">
      <dgm:prSet/>
      <dgm:spPr/>
      <dgm:t>
        <a:bodyPr/>
        <a:lstStyle/>
        <a:p>
          <a:endParaRPr lang="it-IT"/>
        </a:p>
      </dgm:t>
    </dgm:pt>
    <dgm:pt modelId="{88C62DBD-9C68-4B45-8B56-468380D327AF}">
      <dgm:prSet phldrT="[Testo]"/>
      <dgm:spPr/>
      <dgm:t>
        <a:bodyPr/>
        <a:lstStyle/>
        <a:p>
          <a:r>
            <a:rPr lang="it-IT" u="sng" dirty="0"/>
            <a:t>Nel mondo ebraico:</a:t>
          </a:r>
        </a:p>
        <a:p>
          <a:r>
            <a:rPr lang="it-IT" dirty="0"/>
            <a:t>ai sacerdoti ed ai profeti</a:t>
          </a:r>
        </a:p>
      </dgm:t>
    </dgm:pt>
    <dgm:pt modelId="{71C82B37-47D4-4CEA-B4A7-3C2E2D490640}" type="parTrans" cxnId="{9D89F864-3019-453E-9911-54FA8720F990}">
      <dgm:prSet/>
      <dgm:spPr/>
      <dgm:t>
        <a:bodyPr/>
        <a:lstStyle/>
        <a:p>
          <a:endParaRPr lang="it-IT"/>
        </a:p>
      </dgm:t>
    </dgm:pt>
    <dgm:pt modelId="{F90825AA-6085-4834-A4A9-88127A7ED1A0}" type="sibTrans" cxnId="{9D89F864-3019-453E-9911-54FA8720F990}">
      <dgm:prSet/>
      <dgm:spPr/>
      <dgm:t>
        <a:bodyPr/>
        <a:lstStyle/>
        <a:p>
          <a:endParaRPr lang="it-IT"/>
        </a:p>
      </dgm:t>
    </dgm:pt>
    <dgm:pt modelId="{266F224D-BD87-44B9-BEB0-1A363B85E589}">
      <dgm:prSet phldrT="[Testo]"/>
      <dgm:spPr/>
      <dgm:t>
        <a:bodyPr/>
        <a:lstStyle/>
        <a:p>
          <a:r>
            <a:rPr lang="it-IT" u="sng" dirty="0"/>
            <a:t>Nel mondo romano:</a:t>
          </a:r>
        </a:p>
        <a:p>
          <a:r>
            <a:rPr lang="it-IT" dirty="0"/>
            <a:t>estesa a tutti i cittadini dell’Impero </a:t>
          </a:r>
        </a:p>
      </dgm:t>
    </dgm:pt>
    <dgm:pt modelId="{3C44107B-3C04-4CA8-A489-D5254A7B99BA}" type="parTrans" cxnId="{1579636E-4834-4257-84FC-E2EEC9ADA09D}">
      <dgm:prSet/>
      <dgm:spPr/>
      <dgm:t>
        <a:bodyPr/>
        <a:lstStyle/>
        <a:p>
          <a:endParaRPr lang="it-IT"/>
        </a:p>
      </dgm:t>
    </dgm:pt>
    <dgm:pt modelId="{7C568017-F968-4E6E-8D9D-A110B0B17F44}" type="sibTrans" cxnId="{1579636E-4834-4257-84FC-E2EEC9ADA09D}">
      <dgm:prSet/>
      <dgm:spPr/>
      <dgm:t>
        <a:bodyPr/>
        <a:lstStyle/>
        <a:p>
          <a:endParaRPr lang="it-IT"/>
        </a:p>
      </dgm:t>
    </dgm:pt>
    <dgm:pt modelId="{FD469254-2C70-4E7B-BF01-2C127E034AC2}">
      <dgm:prSet phldrT="[Testo]"/>
      <dgm:spPr/>
      <dgm:t>
        <a:bodyPr/>
        <a:lstStyle/>
        <a:p>
          <a:r>
            <a:rPr lang="it-IT" u="sng" dirty="0"/>
            <a:t>Con l’avvento del Cristianesimo:</a:t>
          </a:r>
        </a:p>
        <a:p>
          <a:r>
            <a:rPr lang="it-IT" dirty="0"/>
            <a:t>attributo intrinseco della persona, indipendentemente dalle sue condizioni sociali, culturali e civili</a:t>
          </a:r>
        </a:p>
      </dgm:t>
    </dgm:pt>
    <dgm:pt modelId="{4FBFAF66-BB2F-4E2A-8E48-BB2FBDBE5493}" type="parTrans" cxnId="{04993A15-D56C-462B-A95C-66597F9AB0EB}">
      <dgm:prSet/>
      <dgm:spPr/>
      <dgm:t>
        <a:bodyPr/>
        <a:lstStyle/>
        <a:p>
          <a:endParaRPr lang="it-IT"/>
        </a:p>
      </dgm:t>
    </dgm:pt>
    <dgm:pt modelId="{30C29B65-B097-4F8A-B241-7EC3741DCE92}" type="sibTrans" cxnId="{04993A15-D56C-462B-A95C-66597F9AB0EB}">
      <dgm:prSet/>
      <dgm:spPr/>
      <dgm:t>
        <a:bodyPr/>
        <a:lstStyle/>
        <a:p>
          <a:endParaRPr lang="it-IT"/>
        </a:p>
      </dgm:t>
    </dgm:pt>
    <dgm:pt modelId="{E7D45438-A402-4CAA-A598-59CA2175B749}">
      <dgm:prSet phldrT="[Testo]"/>
      <dgm:spPr/>
      <dgm:t>
        <a:bodyPr/>
        <a:lstStyle/>
        <a:p>
          <a:r>
            <a:rPr lang="it-IT" u="sng" dirty="0"/>
            <a:t>Servizio Sociale:</a:t>
          </a:r>
        </a:p>
        <a:p>
          <a:r>
            <a:rPr lang="it-IT" u="none" dirty="0"/>
            <a:t>stima e riguardo per tutte le persone = rispetto ed accettazione della diversità</a:t>
          </a:r>
        </a:p>
        <a:p>
          <a:r>
            <a:rPr lang="it-IT" u="none" dirty="0"/>
            <a:t>GIUSTIZIA SOCIALE </a:t>
          </a:r>
        </a:p>
      </dgm:t>
    </dgm:pt>
    <dgm:pt modelId="{3DEF7E5A-DF08-487E-9C0A-EEC7664E4F30}" type="parTrans" cxnId="{5B2CB652-E239-481E-86C8-E61073CEF4CD}">
      <dgm:prSet/>
      <dgm:spPr/>
      <dgm:t>
        <a:bodyPr/>
        <a:lstStyle/>
        <a:p>
          <a:endParaRPr lang="it-IT"/>
        </a:p>
      </dgm:t>
    </dgm:pt>
    <dgm:pt modelId="{603B96EB-2FFA-4EFB-A792-8EA8DE5F8550}" type="sibTrans" cxnId="{5B2CB652-E239-481E-86C8-E61073CEF4CD}">
      <dgm:prSet/>
      <dgm:spPr/>
      <dgm:t>
        <a:bodyPr/>
        <a:lstStyle/>
        <a:p>
          <a:endParaRPr lang="it-IT"/>
        </a:p>
      </dgm:t>
    </dgm:pt>
    <dgm:pt modelId="{31D7C3E5-91F7-4E69-AA8B-B73DF647B3D8}" type="pres">
      <dgm:prSet presAssocID="{6CAB5DE4-9159-4598-A2C2-E97BCF868DF9}" presName="diagram" presStyleCnt="0">
        <dgm:presLayoutVars>
          <dgm:dir/>
          <dgm:resizeHandles val="exact"/>
        </dgm:presLayoutVars>
      </dgm:prSet>
      <dgm:spPr/>
    </dgm:pt>
    <dgm:pt modelId="{ADDD045A-2A7E-4C94-B863-CDE06C83D7BF}" type="pres">
      <dgm:prSet presAssocID="{BCAA7895-E3A6-4BF8-9B71-AF7A115B24E7}" presName="node" presStyleLbl="node1" presStyleIdx="0" presStyleCnt="5">
        <dgm:presLayoutVars>
          <dgm:bulletEnabled val="1"/>
        </dgm:presLayoutVars>
      </dgm:prSet>
      <dgm:spPr/>
    </dgm:pt>
    <dgm:pt modelId="{31EAF935-8291-4ED3-B9B7-0168D911BA7B}" type="pres">
      <dgm:prSet presAssocID="{5CF1FA0A-6F44-4EA1-B508-303F19C4B8C7}" presName="sibTrans" presStyleCnt="0"/>
      <dgm:spPr/>
    </dgm:pt>
    <dgm:pt modelId="{FFDA5285-23DC-488B-B3ED-D2AD11A5A03E}" type="pres">
      <dgm:prSet presAssocID="{88C62DBD-9C68-4B45-8B56-468380D327AF}" presName="node" presStyleLbl="node1" presStyleIdx="1" presStyleCnt="5">
        <dgm:presLayoutVars>
          <dgm:bulletEnabled val="1"/>
        </dgm:presLayoutVars>
      </dgm:prSet>
      <dgm:spPr/>
    </dgm:pt>
    <dgm:pt modelId="{CE2728EF-34EF-4471-8F63-2C4F2F1BE0DA}" type="pres">
      <dgm:prSet presAssocID="{F90825AA-6085-4834-A4A9-88127A7ED1A0}" presName="sibTrans" presStyleCnt="0"/>
      <dgm:spPr/>
    </dgm:pt>
    <dgm:pt modelId="{DA421F46-0CD3-422D-826D-14E768DC9D9C}" type="pres">
      <dgm:prSet presAssocID="{266F224D-BD87-44B9-BEB0-1A363B85E589}" presName="node" presStyleLbl="node1" presStyleIdx="2" presStyleCnt="5">
        <dgm:presLayoutVars>
          <dgm:bulletEnabled val="1"/>
        </dgm:presLayoutVars>
      </dgm:prSet>
      <dgm:spPr/>
    </dgm:pt>
    <dgm:pt modelId="{C47E6A61-9F40-4B92-9307-74C5D02A3BA6}" type="pres">
      <dgm:prSet presAssocID="{7C568017-F968-4E6E-8D9D-A110B0B17F44}" presName="sibTrans" presStyleCnt="0"/>
      <dgm:spPr/>
    </dgm:pt>
    <dgm:pt modelId="{78A5EFB3-4393-4FBC-9B26-DCF7F3019C32}" type="pres">
      <dgm:prSet presAssocID="{FD469254-2C70-4E7B-BF01-2C127E034AC2}" presName="node" presStyleLbl="node1" presStyleIdx="3" presStyleCnt="5">
        <dgm:presLayoutVars>
          <dgm:bulletEnabled val="1"/>
        </dgm:presLayoutVars>
      </dgm:prSet>
      <dgm:spPr/>
    </dgm:pt>
    <dgm:pt modelId="{EE7E521A-0A5D-444C-B761-A48D11809353}" type="pres">
      <dgm:prSet presAssocID="{30C29B65-B097-4F8A-B241-7EC3741DCE92}" presName="sibTrans" presStyleCnt="0"/>
      <dgm:spPr/>
    </dgm:pt>
    <dgm:pt modelId="{DD8CDBBA-36CC-4479-86B6-F1CA7F22DB8D}" type="pres">
      <dgm:prSet presAssocID="{E7D45438-A402-4CAA-A598-59CA2175B749}" presName="node" presStyleLbl="node1" presStyleIdx="4" presStyleCnt="5" custLinFactNeighborY="714">
        <dgm:presLayoutVars>
          <dgm:bulletEnabled val="1"/>
        </dgm:presLayoutVars>
      </dgm:prSet>
      <dgm:spPr/>
    </dgm:pt>
  </dgm:ptLst>
  <dgm:cxnLst>
    <dgm:cxn modelId="{8B788A06-9715-4203-B70B-17CEAD25A05F}" type="presOf" srcId="{E7D45438-A402-4CAA-A598-59CA2175B749}" destId="{DD8CDBBA-36CC-4479-86B6-F1CA7F22DB8D}" srcOrd="0" destOrd="0" presId="urn:microsoft.com/office/officeart/2005/8/layout/default"/>
    <dgm:cxn modelId="{04993A15-D56C-462B-A95C-66597F9AB0EB}" srcId="{6CAB5DE4-9159-4598-A2C2-E97BCF868DF9}" destId="{FD469254-2C70-4E7B-BF01-2C127E034AC2}" srcOrd="3" destOrd="0" parTransId="{4FBFAF66-BB2F-4E2A-8E48-BB2FBDBE5493}" sibTransId="{30C29B65-B097-4F8A-B241-7EC3741DCE92}"/>
    <dgm:cxn modelId="{9D89F864-3019-453E-9911-54FA8720F990}" srcId="{6CAB5DE4-9159-4598-A2C2-E97BCF868DF9}" destId="{88C62DBD-9C68-4B45-8B56-468380D327AF}" srcOrd="1" destOrd="0" parTransId="{71C82B37-47D4-4CEA-B4A7-3C2E2D490640}" sibTransId="{F90825AA-6085-4834-A4A9-88127A7ED1A0}"/>
    <dgm:cxn modelId="{1579636E-4834-4257-84FC-E2EEC9ADA09D}" srcId="{6CAB5DE4-9159-4598-A2C2-E97BCF868DF9}" destId="{266F224D-BD87-44B9-BEB0-1A363B85E589}" srcOrd="2" destOrd="0" parTransId="{3C44107B-3C04-4CA8-A489-D5254A7B99BA}" sibTransId="{7C568017-F968-4E6E-8D9D-A110B0B17F44}"/>
    <dgm:cxn modelId="{5B2CB652-E239-481E-86C8-E61073CEF4CD}" srcId="{6CAB5DE4-9159-4598-A2C2-E97BCF868DF9}" destId="{E7D45438-A402-4CAA-A598-59CA2175B749}" srcOrd="4" destOrd="0" parTransId="{3DEF7E5A-DF08-487E-9C0A-EEC7664E4F30}" sibTransId="{603B96EB-2FFA-4EFB-A792-8EA8DE5F8550}"/>
    <dgm:cxn modelId="{AE883480-F7E7-4C0E-927C-6655B6762107}" type="presOf" srcId="{266F224D-BD87-44B9-BEB0-1A363B85E589}" destId="{DA421F46-0CD3-422D-826D-14E768DC9D9C}" srcOrd="0" destOrd="0" presId="urn:microsoft.com/office/officeart/2005/8/layout/default"/>
    <dgm:cxn modelId="{409BC7A1-1F74-44EC-AB31-26E0A8AEC6FD}" srcId="{6CAB5DE4-9159-4598-A2C2-E97BCF868DF9}" destId="{BCAA7895-E3A6-4BF8-9B71-AF7A115B24E7}" srcOrd="0" destOrd="0" parTransId="{2C40AACE-C240-464A-9535-46FDAF1AC278}" sibTransId="{5CF1FA0A-6F44-4EA1-B508-303F19C4B8C7}"/>
    <dgm:cxn modelId="{10B2BBA8-AB90-49AA-9D05-544D31D74973}" type="presOf" srcId="{6CAB5DE4-9159-4598-A2C2-E97BCF868DF9}" destId="{31D7C3E5-91F7-4E69-AA8B-B73DF647B3D8}" srcOrd="0" destOrd="0" presId="urn:microsoft.com/office/officeart/2005/8/layout/default"/>
    <dgm:cxn modelId="{71FA5BCA-8C2F-4B62-BE03-87DC1AA11158}" type="presOf" srcId="{FD469254-2C70-4E7B-BF01-2C127E034AC2}" destId="{78A5EFB3-4393-4FBC-9B26-DCF7F3019C32}" srcOrd="0" destOrd="0" presId="urn:microsoft.com/office/officeart/2005/8/layout/default"/>
    <dgm:cxn modelId="{170D10CC-69FE-4809-8423-64050227BBC0}" type="presOf" srcId="{88C62DBD-9C68-4B45-8B56-468380D327AF}" destId="{FFDA5285-23DC-488B-B3ED-D2AD11A5A03E}" srcOrd="0" destOrd="0" presId="urn:microsoft.com/office/officeart/2005/8/layout/default"/>
    <dgm:cxn modelId="{C37B45E2-6493-4D85-B6E3-1FEC4B7A9AA9}" type="presOf" srcId="{BCAA7895-E3A6-4BF8-9B71-AF7A115B24E7}" destId="{ADDD045A-2A7E-4C94-B863-CDE06C83D7BF}" srcOrd="0" destOrd="0" presId="urn:microsoft.com/office/officeart/2005/8/layout/default"/>
    <dgm:cxn modelId="{F4A156A5-F49E-41CA-9867-ECE1D7745AFE}" type="presParOf" srcId="{31D7C3E5-91F7-4E69-AA8B-B73DF647B3D8}" destId="{ADDD045A-2A7E-4C94-B863-CDE06C83D7BF}" srcOrd="0" destOrd="0" presId="urn:microsoft.com/office/officeart/2005/8/layout/default"/>
    <dgm:cxn modelId="{2406EE54-3B4E-49C6-948C-8801AA9736D7}" type="presParOf" srcId="{31D7C3E5-91F7-4E69-AA8B-B73DF647B3D8}" destId="{31EAF935-8291-4ED3-B9B7-0168D911BA7B}" srcOrd="1" destOrd="0" presId="urn:microsoft.com/office/officeart/2005/8/layout/default"/>
    <dgm:cxn modelId="{84501305-EBC3-4A7C-9715-7130DAFC6596}" type="presParOf" srcId="{31D7C3E5-91F7-4E69-AA8B-B73DF647B3D8}" destId="{FFDA5285-23DC-488B-B3ED-D2AD11A5A03E}" srcOrd="2" destOrd="0" presId="urn:microsoft.com/office/officeart/2005/8/layout/default"/>
    <dgm:cxn modelId="{5911A57B-AECB-486C-AFF9-52A8B9418AC5}" type="presParOf" srcId="{31D7C3E5-91F7-4E69-AA8B-B73DF647B3D8}" destId="{CE2728EF-34EF-4471-8F63-2C4F2F1BE0DA}" srcOrd="3" destOrd="0" presId="urn:microsoft.com/office/officeart/2005/8/layout/default"/>
    <dgm:cxn modelId="{7B669A4C-7BBC-44A5-BC7D-52274B0BF924}" type="presParOf" srcId="{31D7C3E5-91F7-4E69-AA8B-B73DF647B3D8}" destId="{DA421F46-0CD3-422D-826D-14E768DC9D9C}" srcOrd="4" destOrd="0" presId="urn:microsoft.com/office/officeart/2005/8/layout/default"/>
    <dgm:cxn modelId="{50C842F7-AC73-449A-80BC-2EAF6C07F289}" type="presParOf" srcId="{31D7C3E5-91F7-4E69-AA8B-B73DF647B3D8}" destId="{C47E6A61-9F40-4B92-9307-74C5D02A3BA6}" srcOrd="5" destOrd="0" presId="urn:microsoft.com/office/officeart/2005/8/layout/default"/>
    <dgm:cxn modelId="{120B4DC5-F4D9-4715-9608-1D66E4BA6871}" type="presParOf" srcId="{31D7C3E5-91F7-4E69-AA8B-B73DF647B3D8}" destId="{78A5EFB3-4393-4FBC-9B26-DCF7F3019C32}" srcOrd="6" destOrd="0" presId="urn:microsoft.com/office/officeart/2005/8/layout/default"/>
    <dgm:cxn modelId="{4B883611-E39C-4050-A216-8A1BBF57EB19}" type="presParOf" srcId="{31D7C3E5-91F7-4E69-AA8B-B73DF647B3D8}" destId="{EE7E521A-0A5D-444C-B761-A48D11809353}" srcOrd="7" destOrd="0" presId="urn:microsoft.com/office/officeart/2005/8/layout/default"/>
    <dgm:cxn modelId="{CAC55D9B-8BF5-4B0F-A285-A1A0EFB081F1}" type="presParOf" srcId="{31D7C3E5-91F7-4E69-AA8B-B73DF647B3D8}" destId="{DD8CDBBA-36CC-4479-86B6-F1CA7F22DB8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363159E-5144-48D3-A778-6C777944187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3265877B-EAB4-469C-9304-213488D047C7}">
      <dgm:prSet phldrT="[Testo]" custT="1"/>
      <dgm:spPr/>
      <dgm:t>
        <a:bodyPr/>
        <a:lstStyle/>
        <a:p>
          <a:r>
            <a:rPr lang="it-IT" sz="2000" dirty="0"/>
            <a:t>POSSIBILITA’ DI COMPIERE </a:t>
          </a:r>
        </a:p>
        <a:p>
          <a:r>
            <a:rPr lang="it-IT" sz="2000" dirty="0"/>
            <a:t>SCELTE AUTONOME </a:t>
          </a:r>
        </a:p>
        <a:p>
          <a:r>
            <a:rPr lang="it-IT" sz="2000" dirty="0"/>
            <a:t>E PER QUESTE ESSERE RISPETTATO</a:t>
          </a:r>
        </a:p>
      </dgm:t>
    </dgm:pt>
    <dgm:pt modelId="{60835688-3271-4F89-AB30-5AA4776D0579}" type="parTrans" cxnId="{1E4B6054-4CE8-458F-8160-EF7CAB56EE99}">
      <dgm:prSet/>
      <dgm:spPr/>
      <dgm:t>
        <a:bodyPr/>
        <a:lstStyle/>
        <a:p>
          <a:endParaRPr lang="it-IT"/>
        </a:p>
      </dgm:t>
    </dgm:pt>
    <dgm:pt modelId="{AADEC60C-932A-4176-9068-BCE691D72EA7}" type="sibTrans" cxnId="{1E4B6054-4CE8-458F-8160-EF7CAB56EE99}">
      <dgm:prSet/>
      <dgm:spPr/>
      <dgm:t>
        <a:bodyPr/>
        <a:lstStyle/>
        <a:p>
          <a:endParaRPr lang="it-IT"/>
        </a:p>
      </dgm:t>
    </dgm:pt>
    <dgm:pt modelId="{332EDA10-1C3A-433C-AF96-149B378ED707}" type="asst">
      <dgm:prSet phldrT="[Testo]"/>
      <dgm:spPr/>
      <dgm:t>
        <a:bodyPr/>
        <a:lstStyle/>
        <a:p>
          <a:r>
            <a:rPr lang="it-IT" dirty="0"/>
            <a:t>POSSIBILITA’ DI ESPRIMERSI E REALIZZARSI COME PERSONA</a:t>
          </a:r>
        </a:p>
      </dgm:t>
    </dgm:pt>
    <dgm:pt modelId="{3447C3E7-A0E5-4285-8507-DF6CA76237F7}" type="parTrans" cxnId="{671320A3-86A0-4839-BA08-954FAE625469}">
      <dgm:prSet/>
      <dgm:spPr/>
      <dgm:t>
        <a:bodyPr/>
        <a:lstStyle/>
        <a:p>
          <a:endParaRPr lang="it-IT"/>
        </a:p>
      </dgm:t>
    </dgm:pt>
    <dgm:pt modelId="{E693DDA6-2D5C-4366-959B-983FDA5BAFEC}" type="sibTrans" cxnId="{671320A3-86A0-4839-BA08-954FAE625469}">
      <dgm:prSet/>
      <dgm:spPr/>
      <dgm:t>
        <a:bodyPr/>
        <a:lstStyle/>
        <a:p>
          <a:endParaRPr lang="it-IT"/>
        </a:p>
      </dgm:t>
    </dgm:pt>
    <dgm:pt modelId="{E1D7E0CF-A67A-4E5E-A323-7720EE1D78ED}">
      <dgm:prSet phldrT="[Testo]"/>
      <dgm:spPr/>
      <dgm:t>
        <a:bodyPr/>
        <a:lstStyle/>
        <a:p>
          <a:r>
            <a:rPr lang="it-IT" dirty="0"/>
            <a:t>ACCETTAZIONE</a:t>
          </a:r>
        </a:p>
      </dgm:t>
    </dgm:pt>
    <dgm:pt modelId="{F3569040-BFFB-4B12-8B12-8E32F2DAF4D2}" type="parTrans" cxnId="{87EEDCCE-6F57-455B-8351-752554D8A6CF}">
      <dgm:prSet/>
      <dgm:spPr/>
      <dgm:t>
        <a:bodyPr/>
        <a:lstStyle/>
        <a:p>
          <a:endParaRPr lang="it-IT"/>
        </a:p>
      </dgm:t>
    </dgm:pt>
    <dgm:pt modelId="{9B6AC086-E2B1-4BA3-B3CB-5B9FD752F095}" type="sibTrans" cxnId="{87EEDCCE-6F57-455B-8351-752554D8A6CF}">
      <dgm:prSet/>
      <dgm:spPr/>
      <dgm:t>
        <a:bodyPr/>
        <a:lstStyle/>
        <a:p>
          <a:endParaRPr lang="it-IT"/>
        </a:p>
      </dgm:t>
    </dgm:pt>
    <dgm:pt modelId="{087EBD12-8A47-4E03-9C2C-B9608912BF3F}">
      <dgm:prSet phldrT="[Testo]"/>
      <dgm:spPr/>
      <dgm:t>
        <a:bodyPr/>
        <a:lstStyle/>
        <a:p>
          <a:r>
            <a:rPr lang="it-IT" dirty="0"/>
            <a:t>AUTODETERMINAZIONE</a:t>
          </a:r>
        </a:p>
      </dgm:t>
    </dgm:pt>
    <dgm:pt modelId="{17DF6479-79CE-4831-8945-DC5E1CB2A6CF}" type="parTrans" cxnId="{C8CF2925-D350-4D08-9B7D-EA92CE2C235D}">
      <dgm:prSet/>
      <dgm:spPr/>
      <dgm:t>
        <a:bodyPr/>
        <a:lstStyle/>
        <a:p>
          <a:endParaRPr lang="it-IT"/>
        </a:p>
      </dgm:t>
    </dgm:pt>
    <dgm:pt modelId="{C98FBF0C-AAE5-4BC8-8201-7BDC512418C9}" type="sibTrans" cxnId="{C8CF2925-D350-4D08-9B7D-EA92CE2C235D}">
      <dgm:prSet/>
      <dgm:spPr/>
      <dgm:t>
        <a:bodyPr/>
        <a:lstStyle/>
        <a:p>
          <a:endParaRPr lang="it-IT"/>
        </a:p>
      </dgm:t>
    </dgm:pt>
    <dgm:pt modelId="{C8876CD6-67E3-42A8-87E5-5FE67870F3A6}" type="pres">
      <dgm:prSet presAssocID="{D363159E-5144-48D3-A778-6C7779441873}" presName="hierChild1" presStyleCnt="0">
        <dgm:presLayoutVars>
          <dgm:orgChart val="1"/>
          <dgm:chPref val="1"/>
          <dgm:dir/>
          <dgm:animOne val="branch"/>
          <dgm:animLvl val="lvl"/>
          <dgm:resizeHandles/>
        </dgm:presLayoutVars>
      </dgm:prSet>
      <dgm:spPr/>
    </dgm:pt>
    <dgm:pt modelId="{DE4682CC-88D1-4B78-995A-F9CE24571119}" type="pres">
      <dgm:prSet presAssocID="{3265877B-EAB4-469C-9304-213488D047C7}" presName="hierRoot1" presStyleCnt="0">
        <dgm:presLayoutVars>
          <dgm:hierBranch val="init"/>
        </dgm:presLayoutVars>
      </dgm:prSet>
      <dgm:spPr/>
    </dgm:pt>
    <dgm:pt modelId="{C2028703-5ACA-4BC8-BAB9-3AB2FB3CA555}" type="pres">
      <dgm:prSet presAssocID="{3265877B-EAB4-469C-9304-213488D047C7}" presName="rootComposite1" presStyleCnt="0"/>
      <dgm:spPr/>
    </dgm:pt>
    <dgm:pt modelId="{8982754E-003A-4F3E-AC2A-69F6A74583BC}" type="pres">
      <dgm:prSet presAssocID="{3265877B-EAB4-469C-9304-213488D047C7}" presName="rootText1" presStyleLbl="node0" presStyleIdx="0" presStyleCnt="1" custScaleX="234811">
        <dgm:presLayoutVars>
          <dgm:chPref val="3"/>
        </dgm:presLayoutVars>
      </dgm:prSet>
      <dgm:spPr/>
    </dgm:pt>
    <dgm:pt modelId="{837CBBCA-02AC-4F50-B089-998267738A78}" type="pres">
      <dgm:prSet presAssocID="{3265877B-EAB4-469C-9304-213488D047C7}" presName="rootConnector1" presStyleLbl="node1" presStyleIdx="0" presStyleCnt="0"/>
      <dgm:spPr/>
    </dgm:pt>
    <dgm:pt modelId="{95198623-3722-4FC1-9B9F-DA0E7D1A70D7}" type="pres">
      <dgm:prSet presAssocID="{3265877B-EAB4-469C-9304-213488D047C7}" presName="hierChild2" presStyleCnt="0"/>
      <dgm:spPr/>
    </dgm:pt>
    <dgm:pt modelId="{11C2DB23-4FD2-411C-8560-E9C9C47639A1}" type="pres">
      <dgm:prSet presAssocID="{F3569040-BFFB-4B12-8B12-8E32F2DAF4D2}" presName="Name37" presStyleLbl="parChTrans1D2" presStyleIdx="0" presStyleCnt="3"/>
      <dgm:spPr/>
    </dgm:pt>
    <dgm:pt modelId="{415A3176-4DFE-4B1D-B52C-25EEED48B642}" type="pres">
      <dgm:prSet presAssocID="{E1D7E0CF-A67A-4E5E-A323-7720EE1D78ED}" presName="hierRoot2" presStyleCnt="0">
        <dgm:presLayoutVars>
          <dgm:hierBranch val="init"/>
        </dgm:presLayoutVars>
      </dgm:prSet>
      <dgm:spPr/>
    </dgm:pt>
    <dgm:pt modelId="{1811F829-EBC3-4F91-AF4C-C19CBC25E269}" type="pres">
      <dgm:prSet presAssocID="{E1D7E0CF-A67A-4E5E-A323-7720EE1D78ED}" presName="rootComposite" presStyleCnt="0"/>
      <dgm:spPr/>
    </dgm:pt>
    <dgm:pt modelId="{27815F63-1E5C-4B3A-AB1F-ED5AE952202A}" type="pres">
      <dgm:prSet presAssocID="{E1D7E0CF-A67A-4E5E-A323-7720EE1D78ED}" presName="rootText" presStyleLbl="node2" presStyleIdx="0" presStyleCnt="2" custScaleX="121411">
        <dgm:presLayoutVars>
          <dgm:chPref val="3"/>
        </dgm:presLayoutVars>
      </dgm:prSet>
      <dgm:spPr/>
    </dgm:pt>
    <dgm:pt modelId="{FD6F62A6-6D9C-4AC4-A33D-B1779DB6221F}" type="pres">
      <dgm:prSet presAssocID="{E1D7E0CF-A67A-4E5E-A323-7720EE1D78ED}" presName="rootConnector" presStyleLbl="node2" presStyleIdx="0" presStyleCnt="2"/>
      <dgm:spPr/>
    </dgm:pt>
    <dgm:pt modelId="{8DA1D2F3-355D-4204-9DFF-3E9196352925}" type="pres">
      <dgm:prSet presAssocID="{E1D7E0CF-A67A-4E5E-A323-7720EE1D78ED}" presName="hierChild4" presStyleCnt="0"/>
      <dgm:spPr/>
    </dgm:pt>
    <dgm:pt modelId="{0AF69DB7-A66E-4AAB-935A-3EAF9CC79382}" type="pres">
      <dgm:prSet presAssocID="{E1D7E0CF-A67A-4E5E-A323-7720EE1D78ED}" presName="hierChild5" presStyleCnt="0"/>
      <dgm:spPr/>
    </dgm:pt>
    <dgm:pt modelId="{5701E804-C869-4CF0-B000-1CD9F44A14DC}" type="pres">
      <dgm:prSet presAssocID="{17DF6479-79CE-4831-8945-DC5E1CB2A6CF}" presName="Name37" presStyleLbl="parChTrans1D2" presStyleIdx="1" presStyleCnt="3"/>
      <dgm:spPr/>
    </dgm:pt>
    <dgm:pt modelId="{A62BF350-0175-4AD9-A2B6-9526468059FE}" type="pres">
      <dgm:prSet presAssocID="{087EBD12-8A47-4E03-9C2C-B9608912BF3F}" presName="hierRoot2" presStyleCnt="0">
        <dgm:presLayoutVars>
          <dgm:hierBranch val="init"/>
        </dgm:presLayoutVars>
      </dgm:prSet>
      <dgm:spPr/>
    </dgm:pt>
    <dgm:pt modelId="{2C3B4943-0524-41E6-9A83-231FBB8C606D}" type="pres">
      <dgm:prSet presAssocID="{087EBD12-8A47-4E03-9C2C-B9608912BF3F}" presName="rootComposite" presStyleCnt="0"/>
      <dgm:spPr/>
    </dgm:pt>
    <dgm:pt modelId="{FBF87FDB-62F4-4A8F-AD31-7089C63A7722}" type="pres">
      <dgm:prSet presAssocID="{087EBD12-8A47-4E03-9C2C-B9608912BF3F}" presName="rootText" presStyleLbl="node2" presStyleIdx="1" presStyleCnt="2" custScaleX="137669">
        <dgm:presLayoutVars>
          <dgm:chPref val="3"/>
        </dgm:presLayoutVars>
      </dgm:prSet>
      <dgm:spPr/>
    </dgm:pt>
    <dgm:pt modelId="{3EC65817-DB41-4610-81F0-A8F4981101D7}" type="pres">
      <dgm:prSet presAssocID="{087EBD12-8A47-4E03-9C2C-B9608912BF3F}" presName="rootConnector" presStyleLbl="node2" presStyleIdx="1" presStyleCnt="2"/>
      <dgm:spPr/>
    </dgm:pt>
    <dgm:pt modelId="{D79E224A-6F27-4300-A24F-46ED7428C186}" type="pres">
      <dgm:prSet presAssocID="{087EBD12-8A47-4E03-9C2C-B9608912BF3F}" presName="hierChild4" presStyleCnt="0"/>
      <dgm:spPr/>
    </dgm:pt>
    <dgm:pt modelId="{041A767A-6DEA-4B41-A9BA-1E3DE7F465D9}" type="pres">
      <dgm:prSet presAssocID="{087EBD12-8A47-4E03-9C2C-B9608912BF3F}" presName="hierChild5" presStyleCnt="0"/>
      <dgm:spPr/>
    </dgm:pt>
    <dgm:pt modelId="{38100FBC-BE41-4B4D-9B6F-B9ADF931A0B8}" type="pres">
      <dgm:prSet presAssocID="{3265877B-EAB4-469C-9304-213488D047C7}" presName="hierChild3" presStyleCnt="0"/>
      <dgm:spPr/>
    </dgm:pt>
    <dgm:pt modelId="{DC6C9005-2C32-4862-96BB-B26B3E140A2C}" type="pres">
      <dgm:prSet presAssocID="{3447C3E7-A0E5-4285-8507-DF6CA76237F7}" presName="Name111" presStyleLbl="parChTrans1D2" presStyleIdx="2" presStyleCnt="3"/>
      <dgm:spPr/>
    </dgm:pt>
    <dgm:pt modelId="{372411A4-4CDD-4795-99A2-4ECD9C61E24A}" type="pres">
      <dgm:prSet presAssocID="{332EDA10-1C3A-433C-AF96-149B378ED707}" presName="hierRoot3" presStyleCnt="0">
        <dgm:presLayoutVars>
          <dgm:hierBranch val="init"/>
        </dgm:presLayoutVars>
      </dgm:prSet>
      <dgm:spPr/>
    </dgm:pt>
    <dgm:pt modelId="{A0097222-538C-4406-9A49-CA57501531A9}" type="pres">
      <dgm:prSet presAssocID="{332EDA10-1C3A-433C-AF96-149B378ED707}" presName="rootComposite3" presStyleCnt="0"/>
      <dgm:spPr/>
    </dgm:pt>
    <dgm:pt modelId="{EF79049C-E501-4D35-87DE-DF4C0E870ED0}" type="pres">
      <dgm:prSet presAssocID="{332EDA10-1C3A-433C-AF96-149B378ED707}" presName="rootText3" presStyleLbl="asst1" presStyleIdx="0" presStyleCnt="1" custScaleX="193598">
        <dgm:presLayoutVars>
          <dgm:chPref val="3"/>
        </dgm:presLayoutVars>
      </dgm:prSet>
      <dgm:spPr/>
    </dgm:pt>
    <dgm:pt modelId="{73F0ED75-49B8-4CA6-A182-0330CEDFE4CC}" type="pres">
      <dgm:prSet presAssocID="{332EDA10-1C3A-433C-AF96-149B378ED707}" presName="rootConnector3" presStyleLbl="asst1" presStyleIdx="0" presStyleCnt="1"/>
      <dgm:spPr/>
    </dgm:pt>
    <dgm:pt modelId="{41BF0350-F119-4D22-8A59-7EEBC8113AAD}" type="pres">
      <dgm:prSet presAssocID="{332EDA10-1C3A-433C-AF96-149B378ED707}" presName="hierChild6" presStyleCnt="0"/>
      <dgm:spPr/>
    </dgm:pt>
    <dgm:pt modelId="{843D9E05-260B-44C6-8D03-40067B568E03}" type="pres">
      <dgm:prSet presAssocID="{332EDA10-1C3A-433C-AF96-149B378ED707}" presName="hierChild7" presStyleCnt="0"/>
      <dgm:spPr/>
    </dgm:pt>
  </dgm:ptLst>
  <dgm:cxnLst>
    <dgm:cxn modelId="{C8CF2925-D350-4D08-9B7D-EA92CE2C235D}" srcId="{3265877B-EAB4-469C-9304-213488D047C7}" destId="{087EBD12-8A47-4E03-9C2C-B9608912BF3F}" srcOrd="2" destOrd="0" parTransId="{17DF6479-79CE-4831-8945-DC5E1CB2A6CF}" sibTransId="{C98FBF0C-AAE5-4BC8-8201-7BDC512418C9}"/>
    <dgm:cxn modelId="{7651F926-CDAA-4E22-90C7-0329595CA51C}" type="presOf" srcId="{332EDA10-1C3A-433C-AF96-149B378ED707}" destId="{73F0ED75-49B8-4CA6-A182-0330CEDFE4CC}" srcOrd="1" destOrd="0" presId="urn:microsoft.com/office/officeart/2005/8/layout/orgChart1"/>
    <dgm:cxn modelId="{68FA3027-24A4-457C-9458-7F9D432A5E30}" type="presOf" srcId="{F3569040-BFFB-4B12-8B12-8E32F2DAF4D2}" destId="{11C2DB23-4FD2-411C-8560-E9C9C47639A1}" srcOrd="0" destOrd="0" presId="urn:microsoft.com/office/officeart/2005/8/layout/orgChart1"/>
    <dgm:cxn modelId="{72E25427-2780-4ED2-A4A3-CA0BAADEF06F}" type="presOf" srcId="{332EDA10-1C3A-433C-AF96-149B378ED707}" destId="{EF79049C-E501-4D35-87DE-DF4C0E870ED0}" srcOrd="0" destOrd="0" presId="urn:microsoft.com/office/officeart/2005/8/layout/orgChart1"/>
    <dgm:cxn modelId="{FAB98E51-A8C5-4C3A-9878-EDB19678BBDC}" type="presOf" srcId="{3265877B-EAB4-469C-9304-213488D047C7}" destId="{8982754E-003A-4F3E-AC2A-69F6A74583BC}" srcOrd="0" destOrd="0" presId="urn:microsoft.com/office/officeart/2005/8/layout/orgChart1"/>
    <dgm:cxn modelId="{1E4B6054-4CE8-458F-8160-EF7CAB56EE99}" srcId="{D363159E-5144-48D3-A778-6C7779441873}" destId="{3265877B-EAB4-469C-9304-213488D047C7}" srcOrd="0" destOrd="0" parTransId="{60835688-3271-4F89-AB30-5AA4776D0579}" sibTransId="{AADEC60C-932A-4176-9068-BCE691D72EA7}"/>
    <dgm:cxn modelId="{7470A983-E22C-441D-835A-C1792E2B64B0}" type="presOf" srcId="{087EBD12-8A47-4E03-9C2C-B9608912BF3F}" destId="{3EC65817-DB41-4610-81F0-A8F4981101D7}" srcOrd="1" destOrd="0" presId="urn:microsoft.com/office/officeart/2005/8/layout/orgChart1"/>
    <dgm:cxn modelId="{CA021D8F-0604-44A1-9600-61D407156C5E}" type="presOf" srcId="{E1D7E0CF-A67A-4E5E-A323-7720EE1D78ED}" destId="{FD6F62A6-6D9C-4AC4-A33D-B1779DB6221F}" srcOrd="1" destOrd="0" presId="urn:microsoft.com/office/officeart/2005/8/layout/orgChart1"/>
    <dgm:cxn modelId="{671320A3-86A0-4839-BA08-954FAE625469}" srcId="{3265877B-EAB4-469C-9304-213488D047C7}" destId="{332EDA10-1C3A-433C-AF96-149B378ED707}" srcOrd="0" destOrd="0" parTransId="{3447C3E7-A0E5-4285-8507-DF6CA76237F7}" sibTransId="{E693DDA6-2D5C-4366-959B-983FDA5BAFEC}"/>
    <dgm:cxn modelId="{F7F181B8-C694-4B34-9479-8E8D1C3AACED}" type="presOf" srcId="{087EBD12-8A47-4E03-9C2C-B9608912BF3F}" destId="{FBF87FDB-62F4-4A8F-AD31-7089C63A7722}" srcOrd="0" destOrd="0" presId="urn:microsoft.com/office/officeart/2005/8/layout/orgChart1"/>
    <dgm:cxn modelId="{140585BC-EAEA-4ACC-94F2-36E38E71179D}" type="presOf" srcId="{E1D7E0CF-A67A-4E5E-A323-7720EE1D78ED}" destId="{27815F63-1E5C-4B3A-AB1F-ED5AE952202A}" srcOrd="0" destOrd="0" presId="urn:microsoft.com/office/officeart/2005/8/layout/orgChart1"/>
    <dgm:cxn modelId="{008B59CC-8BB0-4233-A135-2E6BB9DB2D58}" type="presOf" srcId="{3447C3E7-A0E5-4285-8507-DF6CA76237F7}" destId="{DC6C9005-2C32-4862-96BB-B26B3E140A2C}" srcOrd="0" destOrd="0" presId="urn:microsoft.com/office/officeart/2005/8/layout/orgChart1"/>
    <dgm:cxn modelId="{87EEDCCE-6F57-455B-8351-752554D8A6CF}" srcId="{3265877B-EAB4-469C-9304-213488D047C7}" destId="{E1D7E0CF-A67A-4E5E-A323-7720EE1D78ED}" srcOrd="1" destOrd="0" parTransId="{F3569040-BFFB-4B12-8B12-8E32F2DAF4D2}" sibTransId="{9B6AC086-E2B1-4BA3-B3CB-5B9FD752F095}"/>
    <dgm:cxn modelId="{952E7AD1-696E-4ADD-9468-67FBCAD4308C}" type="presOf" srcId="{3265877B-EAB4-469C-9304-213488D047C7}" destId="{837CBBCA-02AC-4F50-B089-998267738A78}" srcOrd="1" destOrd="0" presId="urn:microsoft.com/office/officeart/2005/8/layout/orgChart1"/>
    <dgm:cxn modelId="{B8D77AE6-F2BF-48E9-8176-F84858F0012E}" type="presOf" srcId="{17DF6479-79CE-4831-8945-DC5E1CB2A6CF}" destId="{5701E804-C869-4CF0-B000-1CD9F44A14DC}" srcOrd="0" destOrd="0" presId="urn:microsoft.com/office/officeart/2005/8/layout/orgChart1"/>
    <dgm:cxn modelId="{14FE6BFC-E2EA-4190-A629-B2E0503C714D}" type="presOf" srcId="{D363159E-5144-48D3-A778-6C7779441873}" destId="{C8876CD6-67E3-42A8-87E5-5FE67870F3A6}" srcOrd="0" destOrd="0" presId="urn:microsoft.com/office/officeart/2005/8/layout/orgChart1"/>
    <dgm:cxn modelId="{FFDA38EA-899C-4AB7-B23C-395C082B7C63}" type="presParOf" srcId="{C8876CD6-67E3-42A8-87E5-5FE67870F3A6}" destId="{DE4682CC-88D1-4B78-995A-F9CE24571119}" srcOrd="0" destOrd="0" presId="urn:microsoft.com/office/officeart/2005/8/layout/orgChart1"/>
    <dgm:cxn modelId="{D55C8B7F-4870-4B7D-BCB4-704F0A27188A}" type="presParOf" srcId="{DE4682CC-88D1-4B78-995A-F9CE24571119}" destId="{C2028703-5ACA-4BC8-BAB9-3AB2FB3CA555}" srcOrd="0" destOrd="0" presId="urn:microsoft.com/office/officeart/2005/8/layout/orgChart1"/>
    <dgm:cxn modelId="{51C6CB25-3B41-41C5-A734-D23224BE9736}" type="presParOf" srcId="{C2028703-5ACA-4BC8-BAB9-3AB2FB3CA555}" destId="{8982754E-003A-4F3E-AC2A-69F6A74583BC}" srcOrd="0" destOrd="0" presId="urn:microsoft.com/office/officeart/2005/8/layout/orgChart1"/>
    <dgm:cxn modelId="{3D2213E1-B2E1-4E92-9D7A-FD01A27058A6}" type="presParOf" srcId="{C2028703-5ACA-4BC8-BAB9-3AB2FB3CA555}" destId="{837CBBCA-02AC-4F50-B089-998267738A78}" srcOrd="1" destOrd="0" presId="urn:microsoft.com/office/officeart/2005/8/layout/orgChart1"/>
    <dgm:cxn modelId="{8263A0E1-ABD3-45B1-9467-C0D4C2D0ED0E}" type="presParOf" srcId="{DE4682CC-88D1-4B78-995A-F9CE24571119}" destId="{95198623-3722-4FC1-9B9F-DA0E7D1A70D7}" srcOrd="1" destOrd="0" presId="urn:microsoft.com/office/officeart/2005/8/layout/orgChart1"/>
    <dgm:cxn modelId="{C7449EEF-5342-4924-82FC-CEE4704996CE}" type="presParOf" srcId="{95198623-3722-4FC1-9B9F-DA0E7D1A70D7}" destId="{11C2DB23-4FD2-411C-8560-E9C9C47639A1}" srcOrd="0" destOrd="0" presId="urn:microsoft.com/office/officeart/2005/8/layout/orgChart1"/>
    <dgm:cxn modelId="{55730AF4-2115-4DA6-BCFE-3CF9679D2CC8}" type="presParOf" srcId="{95198623-3722-4FC1-9B9F-DA0E7D1A70D7}" destId="{415A3176-4DFE-4B1D-B52C-25EEED48B642}" srcOrd="1" destOrd="0" presId="urn:microsoft.com/office/officeart/2005/8/layout/orgChart1"/>
    <dgm:cxn modelId="{851B32D9-0EDE-49D6-B9A0-810272F1D2B5}" type="presParOf" srcId="{415A3176-4DFE-4B1D-B52C-25EEED48B642}" destId="{1811F829-EBC3-4F91-AF4C-C19CBC25E269}" srcOrd="0" destOrd="0" presId="urn:microsoft.com/office/officeart/2005/8/layout/orgChart1"/>
    <dgm:cxn modelId="{D20DBA76-AD88-428F-8AAA-7F76367AA3BC}" type="presParOf" srcId="{1811F829-EBC3-4F91-AF4C-C19CBC25E269}" destId="{27815F63-1E5C-4B3A-AB1F-ED5AE952202A}" srcOrd="0" destOrd="0" presId="urn:microsoft.com/office/officeart/2005/8/layout/orgChart1"/>
    <dgm:cxn modelId="{F3FCC999-73A8-4B85-8530-3E0EBD24D7AA}" type="presParOf" srcId="{1811F829-EBC3-4F91-AF4C-C19CBC25E269}" destId="{FD6F62A6-6D9C-4AC4-A33D-B1779DB6221F}" srcOrd="1" destOrd="0" presId="urn:microsoft.com/office/officeart/2005/8/layout/orgChart1"/>
    <dgm:cxn modelId="{3E7EEBAD-569D-4BE4-9F60-9866FBAC8527}" type="presParOf" srcId="{415A3176-4DFE-4B1D-B52C-25EEED48B642}" destId="{8DA1D2F3-355D-4204-9DFF-3E9196352925}" srcOrd="1" destOrd="0" presId="urn:microsoft.com/office/officeart/2005/8/layout/orgChart1"/>
    <dgm:cxn modelId="{0259EC8A-5185-41FE-9C40-5C264DA2F02C}" type="presParOf" srcId="{415A3176-4DFE-4B1D-B52C-25EEED48B642}" destId="{0AF69DB7-A66E-4AAB-935A-3EAF9CC79382}" srcOrd="2" destOrd="0" presId="urn:microsoft.com/office/officeart/2005/8/layout/orgChart1"/>
    <dgm:cxn modelId="{F68071AB-285A-4490-88B4-B40CA53BFB70}" type="presParOf" srcId="{95198623-3722-4FC1-9B9F-DA0E7D1A70D7}" destId="{5701E804-C869-4CF0-B000-1CD9F44A14DC}" srcOrd="2" destOrd="0" presId="urn:microsoft.com/office/officeart/2005/8/layout/orgChart1"/>
    <dgm:cxn modelId="{F7C43EBA-7F55-4912-946D-1A8FD05582B7}" type="presParOf" srcId="{95198623-3722-4FC1-9B9F-DA0E7D1A70D7}" destId="{A62BF350-0175-4AD9-A2B6-9526468059FE}" srcOrd="3" destOrd="0" presId="urn:microsoft.com/office/officeart/2005/8/layout/orgChart1"/>
    <dgm:cxn modelId="{4D208480-4C01-4DD5-BC75-F198759771D1}" type="presParOf" srcId="{A62BF350-0175-4AD9-A2B6-9526468059FE}" destId="{2C3B4943-0524-41E6-9A83-231FBB8C606D}" srcOrd="0" destOrd="0" presId="urn:microsoft.com/office/officeart/2005/8/layout/orgChart1"/>
    <dgm:cxn modelId="{B6F34CEA-A292-4CB9-8566-BD4DFDDA71EB}" type="presParOf" srcId="{2C3B4943-0524-41E6-9A83-231FBB8C606D}" destId="{FBF87FDB-62F4-4A8F-AD31-7089C63A7722}" srcOrd="0" destOrd="0" presId="urn:microsoft.com/office/officeart/2005/8/layout/orgChart1"/>
    <dgm:cxn modelId="{0972C556-22E9-4307-986D-466C0F7FA4E7}" type="presParOf" srcId="{2C3B4943-0524-41E6-9A83-231FBB8C606D}" destId="{3EC65817-DB41-4610-81F0-A8F4981101D7}" srcOrd="1" destOrd="0" presId="urn:microsoft.com/office/officeart/2005/8/layout/orgChart1"/>
    <dgm:cxn modelId="{75333E69-40F2-4308-8517-F1AC28378B1C}" type="presParOf" srcId="{A62BF350-0175-4AD9-A2B6-9526468059FE}" destId="{D79E224A-6F27-4300-A24F-46ED7428C186}" srcOrd="1" destOrd="0" presId="urn:microsoft.com/office/officeart/2005/8/layout/orgChart1"/>
    <dgm:cxn modelId="{2BEEB047-29CD-4B85-A826-10906E77F90E}" type="presParOf" srcId="{A62BF350-0175-4AD9-A2B6-9526468059FE}" destId="{041A767A-6DEA-4B41-A9BA-1E3DE7F465D9}" srcOrd="2" destOrd="0" presId="urn:microsoft.com/office/officeart/2005/8/layout/orgChart1"/>
    <dgm:cxn modelId="{DEA07DF5-7C86-4529-85D6-DF13AB434AA4}" type="presParOf" srcId="{DE4682CC-88D1-4B78-995A-F9CE24571119}" destId="{38100FBC-BE41-4B4D-9B6F-B9ADF931A0B8}" srcOrd="2" destOrd="0" presId="urn:microsoft.com/office/officeart/2005/8/layout/orgChart1"/>
    <dgm:cxn modelId="{801FDF52-DA27-44E6-8632-DE25CC002955}" type="presParOf" srcId="{38100FBC-BE41-4B4D-9B6F-B9ADF931A0B8}" destId="{DC6C9005-2C32-4862-96BB-B26B3E140A2C}" srcOrd="0" destOrd="0" presId="urn:microsoft.com/office/officeart/2005/8/layout/orgChart1"/>
    <dgm:cxn modelId="{65D10AB5-B896-4506-9D70-7C21DBD8570D}" type="presParOf" srcId="{38100FBC-BE41-4B4D-9B6F-B9ADF931A0B8}" destId="{372411A4-4CDD-4795-99A2-4ECD9C61E24A}" srcOrd="1" destOrd="0" presId="urn:microsoft.com/office/officeart/2005/8/layout/orgChart1"/>
    <dgm:cxn modelId="{535CB1C3-73AC-457B-B3C5-9FD820952AE3}" type="presParOf" srcId="{372411A4-4CDD-4795-99A2-4ECD9C61E24A}" destId="{A0097222-538C-4406-9A49-CA57501531A9}" srcOrd="0" destOrd="0" presId="urn:microsoft.com/office/officeart/2005/8/layout/orgChart1"/>
    <dgm:cxn modelId="{300A9D4C-DC27-4982-917A-AB3E1AB36C70}" type="presParOf" srcId="{A0097222-538C-4406-9A49-CA57501531A9}" destId="{EF79049C-E501-4D35-87DE-DF4C0E870ED0}" srcOrd="0" destOrd="0" presId="urn:microsoft.com/office/officeart/2005/8/layout/orgChart1"/>
    <dgm:cxn modelId="{E75C5C74-9F20-4976-AE36-A67827A381D4}" type="presParOf" srcId="{A0097222-538C-4406-9A49-CA57501531A9}" destId="{73F0ED75-49B8-4CA6-A182-0330CEDFE4CC}" srcOrd="1" destOrd="0" presId="urn:microsoft.com/office/officeart/2005/8/layout/orgChart1"/>
    <dgm:cxn modelId="{0F8C8DC4-D09A-4665-8966-5B046346DC77}" type="presParOf" srcId="{372411A4-4CDD-4795-99A2-4ECD9C61E24A}" destId="{41BF0350-F119-4D22-8A59-7EEBC8113AAD}" srcOrd="1" destOrd="0" presId="urn:microsoft.com/office/officeart/2005/8/layout/orgChart1"/>
    <dgm:cxn modelId="{292A56C3-C343-4BBB-B412-75FC550A425A}" type="presParOf" srcId="{372411A4-4CDD-4795-99A2-4ECD9C61E24A}" destId="{843D9E05-260B-44C6-8D03-40067B568E0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4C3A8D1-2389-417C-A39A-298857B0FF2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81BE1E52-0C2F-456E-90D2-43A5F881B26F}">
      <dgm:prSet phldrT="[Testo]"/>
      <dgm:spPr/>
      <dgm:t>
        <a:bodyPr/>
        <a:lstStyle/>
        <a:p>
          <a:r>
            <a:rPr lang="it-IT" dirty="0"/>
            <a:t>IL S.S. OPERA NELLE SITUAZIONI DOVE I SOGGETTI INTERAGISCONO CON IL LORO AMBIENTE DI VITA</a:t>
          </a:r>
        </a:p>
      </dgm:t>
    </dgm:pt>
    <dgm:pt modelId="{B9353F9C-60CC-4CF5-AEF6-58B2BD41A36F}" type="parTrans" cxnId="{BFDFC9E1-5F91-446B-90B8-206CAB50E0E3}">
      <dgm:prSet/>
      <dgm:spPr/>
      <dgm:t>
        <a:bodyPr/>
        <a:lstStyle/>
        <a:p>
          <a:endParaRPr lang="it-IT"/>
        </a:p>
      </dgm:t>
    </dgm:pt>
    <dgm:pt modelId="{20BCD41F-A449-4947-AC03-4EC4D1974263}" type="sibTrans" cxnId="{BFDFC9E1-5F91-446B-90B8-206CAB50E0E3}">
      <dgm:prSet/>
      <dgm:spPr/>
      <dgm:t>
        <a:bodyPr/>
        <a:lstStyle/>
        <a:p>
          <a:endParaRPr lang="it-IT"/>
        </a:p>
      </dgm:t>
    </dgm:pt>
    <dgm:pt modelId="{ADC6E48A-BAF1-41FA-8988-5CA6173DF170}" type="asst">
      <dgm:prSet phldrT="[Testo]"/>
      <dgm:spPr/>
      <dgm:t>
        <a:bodyPr/>
        <a:lstStyle/>
        <a:p>
          <a:r>
            <a:rPr lang="it-IT" dirty="0"/>
            <a:t>ENTRA IN AZIONE </a:t>
          </a:r>
        </a:p>
        <a:p>
          <a:r>
            <a:rPr lang="it-IT" dirty="0"/>
            <a:t>DOVE CI SONO PROBLEMI E </a:t>
          </a:r>
        </a:p>
        <a:p>
          <a:r>
            <a:rPr lang="it-IT" dirty="0"/>
            <a:t>DISCREPANZE NEL RAPPORTO </a:t>
          </a:r>
        </a:p>
        <a:p>
          <a:r>
            <a:rPr lang="it-IT" dirty="0"/>
            <a:t>TRA SOGGETTI ED AMBIENTE</a:t>
          </a:r>
        </a:p>
      </dgm:t>
    </dgm:pt>
    <dgm:pt modelId="{F9C99534-2701-46CE-B4C8-11030BCA66DD}" type="parTrans" cxnId="{D77FB78B-8FD4-4F25-8E6C-53D840093FAF}">
      <dgm:prSet/>
      <dgm:spPr/>
      <dgm:t>
        <a:bodyPr/>
        <a:lstStyle/>
        <a:p>
          <a:endParaRPr lang="it-IT"/>
        </a:p>
      </dgm:t>
    </dgm:pt>
    <dgm:pt modelId="{EF1E6E2A-9407-44F9-B447-D0579926520C}" type="sibTrans" cxnId="{D77FB78B-8FD4-4F25-8E6C-53D840093FAF}">
      <dgm:prSet/>
      <dgm:spPr/>
      <dgm:t>
        <a:bodyPr/>
        <a:lstStyle/>
        <a:p>
          <a:endParaRPr lang="it-IT"/>
        </a:p>
      </dgm:t>
    </dgm:pt>
    <dgm:pt modelId="{40B5AEE9-83DC-4566-B61F-23CCC8E0B99D}">
      <dgm:prSet phldrT="[Testo]"/>
      <dgm:spPr/>
      <dgm:t>
        <a:bodyPr/>
        <a:lstStyle/>
        <a:p>
          <a:r>
            <a:rPr lang="it-IT" dirty="0"/>
            <a:t>PERCHE’ NELL’AMBIENTE SI MANIFESTANO PROBLEMI SOCIALI </a:t>
          </a:r>
        </a:p>
        <a:p>
          <a:r>
            <a:rPr lang="it-IT" dirty="0"/>
            <a:t>CHE SEGNALANO DISAGIO</a:t>
          </a:r>
        </a:p>
      </dgm:t>
    </dgm:pt>
    <dgm:pt modelId="{FB187D31-8CC9-4D72-9262-1B0529D529B6}" type="parTrans" cxnId="{AA778B0B-3D2A-4F68-91F6-5225C1AF8A8A}">
      <dgm:prSet/>
      <dgm:spPr/>
      <dgm:t>
        <a:bodyPr/>
        <a:lstStyle/>
        <a:p>
          <a:endParaRPr lang="it-IT"/>
        </a:p>
      </dgm:t>
    </dgm:pt>
    <dgm:pt modelId="{063CE020-9747-4D56-8B72-2A47BC2EDF09}" type="sibTrans" cxnId="{AA778B0B-3D2A-4F68-91F6-5225C1AF8A8A}">
      <dgm:prSet/>
      <dgm:spPr/>
      <dgm:t>
        <a:bodyPr/>
        <a:lstStyle/>
        <a:p>
          <a:endParaRPr lang="it-IT"/>
        </a:p>
      </dgm:t>
    </dgm:pt>
    <dgm:pt modelId="{A2CA9212-4D61-4FC8-A55F-844B6610BD58}">
      <dgm:prSet phldrT="[Testo]"/>
      <dgm:spPr/>
      <dgm:t>
        <a:bodyPr/>
        <a:lstStyle/>
        <a:p>
          <a:r>
            <a:rPr lang="it-IT" dirty="0"/>
            <a:t>PERCHE’ LE PERSONE NON SI TROVANO IN GRADO DI RINTRACCIARE </a:t>
          </a:r>
        </a:p>
        <a:p>
          <a:r>
            <a:rPr lang="it-IT" dirty="0"/>
            <a:t>RISPOSTE AI PROPRI BISOGNI</a:t>
          </a:r>
        </a:p>
      </dgm:t>
    </dgm:pt>
    <dgm:pt modelId="{063217A5-6C97-465C-A7AD-21D08AD0A499}" type="parTrans" cxnId="{AC84C185-C38C-4407-ACAA-C14CFFCE8EED}">
      <dgm:prSet/>
      <dgm:spPr/>
      <dgm:t>
        <a:bodyPr/>
        <a:lstStyle/>
        <a:p>
          <a:endParaRPr lang="it-IT"/>
        </a:p>
      </dgm:t>
    </dgm:pt>
    <dgm:pt modelId="{5707B6A6-3AF5-4B9B-973E-23D726727916}" type="sibTrans" cxnId="{AC84C185-C38C-4407-ACAA-C14CFFCE8EED}">
      <dgm:prSet/>
      <dgm:spPr/>
      <dgm:t>
        <a:bodyPr/>
        <a:lstStyle/>
        <a:p>
          <a:endParaRPr lang="it-IT"/>
        </a:p>
      </dgm:t>
    </dgm:pt>
    <dgm:pt modelId="{2008FA60-5FED-49E3-A68A-F28C780BD96F}" type="pres">
      <dgm:prSet presAssocID="{64C3A8D1-2389-417C-A39A-298857B0FF2E}" presName="hierChild1" presStyleCnt="0">
        <dgm:presLayoutVars>
          <dgm:orgChart val="1"/>
          <dgm:chPref val="1"/>
          <dgm:dir/>
          <dgm:animOne val="branch"/>
          <dgm:animLvl val="lvl"/>
          <dgm:resizeHandles/>
        </dgm:presLayoutVars>
      </dgm:prSet>
      <dgm:spPr/>
    </dgm:pt>
    <dgm:pt modelId="{DE851D1E-4761-4B45-9A48-A8BC404E2CCF}" type="pres">
      <dgm:prSet presAssocID="{81BE1E52-0C2F-456E-90D2-43A5F881B26F}" presName="hierRoot1" presStyleCnt="0">
        <dgm:presLayoutVars>
          <dgm:hierBranch val="init"/>
        </dgm:presLayoutVars>
      </dgm:prSet>
      <dgm:spPr/>
    </dgm:pt>
    <dgm:pt modelId="{83EDB6D1-853E-4991-9950-06EB0F553F0D}" type="pres">
      <dgm:prSet presAssocID="{81BE1E52-0C2F-456E-90D2-43A5F881B26F}" presName="rootComposite1" presStyleCnt="0"/>
      <dgm:spPr/>
    </dgm:pt>
    <dgm:pt modelId="{D3213853-6E47-472A-A830-8B058A0A217C}" type="pres">
      <dgm:prSet presAssocID="{81BE1E52-0C2F-456E-90D2-43A5F881B26F}" presName="rootText1" presStyleLbl="node0" presStyleIdx="0" presStyleCnt="1" custScaleX="193706">
        <dgm:presLayoutVars>
          <dgm:chPref val="3"/>
        </dgm:presLayoutVars>
      </dgm:prSet>
      <dgm:spPr/>
    </dgm:pt>
    <dgm:pt modelId="{59F5F04E-46A5-4CF7-B6E9-A26338414E12}" type="pres">
      <dgm:prSet presAssocID="{81BE1E52-0C2F-456E-90D2-43A5F881B26F}" presName="rootConnector1" presStyleLbl="node1" presStyleIdx="0" presStyleCnt="0"/>
      <dgm:spPr/>
    </dgm:pt>
    <dgm:pt modelId="{99F753C9-913B-4073-AD7D-15AE69B70FD5}" type="pres">
      <dgm:prSet presAssocID="{81BE1E52-0C2F-456E-90D2-43A5F881B26F}" presName="hierChild2" presStyleCnt="0"/>
      <dgm:spPr/>
    </dgm:pt>
    <dgm:pt modelId="{2E2F896D-C361-4585-8231-C11FBC93ACF5}" type="pres">
      <dgm:prSet presAssocID="{FB187D31-8CC9-4D72-9262-1B0529D529B6}" presName="Name37" presStyleLbl="parChTrans1D2" presStyleIdx="0" presStyleCnt="3"/>
      <dgm:spPr/>
    </dgm:pt>
    <dgm:pt modelId="{9B2BC094-2F32-4927-ADFF-235BD8DD3D40}" type="pres">
      <dgm:prSet presAssocID="{40B5AEE9-83DC-4566-B61F-23CCC8E0B99D}" presName="hierRoot2" presStyleCnt="0">
        <dgm:presLayoutVars>
          <dgm:hierBranch val="init"/>
        </dgm:presLayoutVars>
      </dgm:prSet>
      <dgm:spPr/>
    </dgm:pt>
    <dgm:pt modelId="{13E4062E-94B9-4FB4-9AAD-5F2E884966D5}" type="pres">
      <dgm:prSet presAssocID="{40B5AEE9-83DC-4566-B61F-23CCC8E0B99D}" presName="rootComposite" presStyleCnt="0"/>
      <dgm:spPr/>
    </dgm:pt>
    <dgm:pt modelId="{B0222109-7DD0-42F8-A092-5CF75081E1FF}" type="pres">
      <dgm:prSet presAssocID="{40B5AEE9-83DC-4566-B61F-23CCC8E0B99D}" presName="rootText" presStyleLbl="node2" presStyleIdx="0" presStyleCnt="2" custScaleX="161907" custLinFactNeighborX="-2484" custLinFactNeighborY="1242">
        <dgm:presLayoutVars>
          <dgm:chPref val="3"/>
        </dgm:presLayoutVars>
      </dgm:prSet>
      <dgm:spPr/>
    </dgm:pt>
    <dgm:pt modelId="{390921C9-30C8-4F49-9589-AD4AF1CFB79F}" type="pres">
      <dgm:prSet presAssocID="{40B5AEE9-83DC-4566-B61F-23CCC8E0B99D}" presName="rootConnector" presStyleLbl="node2" presStyleIdx="0" presStyleCnt="2"/>
      <dgm:spPr/>
    </dgm:pt>
    <dgm:pt modelId="{C2834F9E-A63D-4D13-AE75-022B81F4E03D}" type="pres">
      <dgm:prSet presAssocID="{40B5AEE9-83DC-4566-B61F-23CCC8E0B99D}" presName="hierChild4" presStyleCnt="0"/>
      <dgm:spPr/>
    </dgm:pt>
    <dgm:pt modelId="{16978AAE-3E3D-42DA-B1BF-4D3D5E496623}" type="pres">
      <dgm:prSet presAssocID="{40B5AEE9-83DC-4566-B61F-23CCC8E0B99D}" presName="hierChild5" presStyleCnt="0"/>
      <dgm:spPr/>
    </dgm:pt>
    <dgm:pt modelId="{BEE767F3-4BE3-4DFE-90F3-1D4012844CCD}" type="pres">
      <dgm:prSet presAssocID="{063217A5-6C97-465C-A7AD-21D08AD0A499}" presName="Name37" presStyleLbl="parChTrans1D2" presStyleIdx="1" presStyleCnt="3"/>
      <dgm:spPr/>
    </dgm:pt>
    <dgm:pt modelId="{08EA8388-9F31-41B2-85D2-ABEAA36583A0}" type="pres">
      <dgm:prSet presAssocID="{A2CA9212-4D61-4FC8-A55F-844B6610BD58}" presName="hierRoot2" presStyleCnt="0">
        <dgm:presLayoutVars>
          <dgm:hierBranch val="init"/>
        </dgm:presLayoutVars>
      </dgm:prSet>
      <dgm:spPr/>
    </dgm:pt>
    <dgm:pt modelId="{705D2F1D-B0D9-4580-9D40-252D7375A5A5}" type="pres">
      <dgm:prSet presAssocID="{A2CA9212-4D61-4FC8-A55F-844B6610BD58}" presName="rootComposite" presStyleCnt="0"/>
      <dgm:spPr/>
    </dgm:pt>
    <dgm:pt modelId="{F9872335-4D9A-4223-9C02-019DAA2C99FA}" type="pres">
      <dgm:prSet presAssocID="{A2CA9212-4D61-4FC8-A55F-844B6610BD58}" presName="rootText" presStyleLbl="node2" presStyleIdx="1" presStyleCnt="2" custScaleX="150548" custLinFactNeighborX="-1863" custLinFactNeighborY="-2484">
        <dgm:presLayoutVars>
          <dgm:chPref val="3"/>
        </dgm:presLayoutVars>
      </dgm:prSet>
      <dgm:spPr/>
    </dgm:pt>
    <dgm:pt modelId="{8E7D2048-DCE1-442D-87B6-844C61E811E6}" type="pres">
      <dgm:prSet presAssocID="{A2CA9212-4D61-4FC8-A55F-844B6610BD58}" presName="rootConnector" presStyleLbl="node2" presStyleIdx="1" presStyleCnt="2"/>
      <dgm:spPr/>
    </dgm:pt>
    <dgm:pt modelId="{CB364B13-4E47-4B16-B6DC-3E4EAFF4350E}" type="pres">
      <dgm:prSet presAssocID="{A2CA9212-4D61-4FC8-A55F-844B6610BD58}" presName="hierChild4" presStyleCnt="0"/>
      <dgm:spPr/>
    </dgm:pt>
    <dgm:pt modelId="{7E3C56A8-8DE7-4FC3-89DB-8503291801CE}" type="pres">
      <dgm:prSet presAssocID="{A2CA9212-4D61-4FC8-A55F-844B6610BD58}" presName="hierChild5" presStyleCnt="0"/>
      <dgm:spPr/>
    </dgm:pt>
    <dgm:pt modelId="{8CBD4EBC-9457-47C8-9640-EC1A26258DAC}" type="pres">
      <dgm:prSet presAssocID="{81BE1E52-0C2F-456E-90D2-43A5F881B26F}" presName="hierChild3" presStyleCnt="0"/>
      <dgm:spPr/>
    </dgm:pt>
    <dgm:pt modelId="{F27EE014-5969-4D16-BB37-FA6344E79488}" type="pres">
      <dgm:prSet presAssocID="{F9C99534-2701-46CE-B4C8-11030BCA66DD}" presName="Name111" presStyleLbl="parChTrans1D2" presStyleIdx="2" presStyleCnt="3"/>
      <dgm:spPr/>
    </dgm:pt>
    <dgm:pt modelId="{153754A6-9AD1-4628-A989-8010B45E50AE}" type="pres">
      <dgm:prSet presAssocID="{ADC6E48A-BAF1-41FA-8988-5CA6173DF170}" presName="hierRoot3" presStyleCnt="0">
        <dgm:presLayoutVars>
          <dgm:hierBranch val="init"/>
        </dgm:presLayoutVars>
      </dgm:prSet>
      <dgm:spPr/>
    </dgm:pt>
    <dgm:pt modelId="{221BE28E-58A2-45AA-9275-D95EEB54DC3C}" type="pres">
      <dgm:prSet presAssocID="{ADC6E48A-BAF1-41FA-8988-5CA6173DF170}" presName="rootComposite3" presStyleCnt="0"/>
      <dgm:spPr/>
    </dgm:pt>
    <dgm:pt modelId="{A7A43746-446E-41CA-80B3-75493FB668EB}" type="pres">
      <dgm:prSet presAssocID="{ADC6E48A-BAF1-41FA-8988-5CA6173DF170}" presName="rootText3" presStyleLbl="asst1" presStyleIdx="0" presStyleCnt="1" custScaleX="177109" custScaleY="137673">
        <dgm:presLayoutVars>
          <dgm:chPref val="3"/>
        </dgm:presLayoutVars>
      </dgm:prSet>
      <dgm:spPr/>
    </dgm:pt>
    <dgm:pt modelId="{BC49D236-CC43-4AE9-AECA-B234378E9461}" type="pres">
      <dgm:prSet presAssocID="{ADC6E48A-BAF1-41FA-8988-5CA6173DF170}" presName="rootConnector3" presStyleLbl="asst1" presStyleIdx="0" presStyleCnt="1"/>
      <dgm:spPr/>
    </dgm:pt>
    <dgm:pt modelId="{6E852C49-F0C1-46A5-98B6-1550FECFC465}" type="pres">
      <dgm:prSet presAssocID="{ADC6E48A-BAF1-41FA-8988-5CA6173DF170}" presName="hierChild6" presStyleCnt="0"/>
      <dgm:spPr/>
    </dgm:pt>
    <dgm:pt modelId="{3277B13B-3B0A-4C5D-BA7C-F48A0766CAF5}" type="pres">
      <dgm:prSet presAssocID="{ADC6E48A-BAF1-41FA-8988-5CA6173DF170}" presName="hierChild7" presStyleCnt="0"/>
      <dgm:spPr/>
    </dgm:pt>
  </dgm:ptLst>
  <dgm:cxnLst>
    <dgm:cxn modelId="{26468E05-329A-4EC8-BE02-33C4284CF660}" type="presOf" srcId="{FB187D31-8CC9-4D72-9262-1B0529D529B6}" destId="{2E2F896D-C361-4585-8231-C11FBC93ACF5}" srcOrd="0" destOrd="0" presId="urn:microsoft.com/office/officeart/2005/8/layout/orgChart1"/>
    <dgm:cxn modelId="{AA778B0B-3D2A-4F68-91F6-5225C1AF8A8A}" srcId="{81BE1E52-0C2F-456E-90D2-43A5F881B26F}" destId="{40B5AEE9-83DC-4566-B61F-23CCC8E0B99D}" srcOrd="1" destOrd="0" parTransId="{FB187D31-8CC9-4D72-9262-1B0529D529B6}" sibTransId="{063CE020-9747-4D56-8B72-2A47BC2EDF09}"/>
    <dgm:cxn modelId="{7FC7EF18-394E-452C-A237-723B5652E31F}" type="presOf" srcId="{81BE1E52-0C2F-456E-90D2-43A5F881B26F}" destId="{D3213853-6E47-472A-A830-8B058A0A217C}" srcOrd="0" destOrd="0" presId="urn:microsoft.com/office/officeart/2005/8/layout/orgChart1"/>
    <dgm:cxn modelId="{A4F4941F-0FAE-478E-9CEE-46F720FBAA57}" type="presOf" srcId="{063217A5-6C97-465C-A7AD-21D08AD0A499}" destId="{BEE767F3-4BE3-4DFE-90F3-1D4012844CCD}" srcOrd="0" destOrd="0" presId="urn:microsoft.com/office/officeart/2005/8/layout/orgChart1"/>
    <dgm:cxn modelId="{43D4D328-E524-4275-A5D9-05745ED18EED}" type="presOf" srcId="{ADC6E48A-BAF1-41FA-8988-5CA6173DF170}" destId="{BC49D236-CC43-4AE9-AECA-B234378E9461}" srcOrd="1" destOrd="0" presId="urn:microsoft.com/office/officeart/2005/8/layout/orgChart1"/>
    <dgm:cxn modelId="{21A85783-AA08-4D29-B238-4AF57C77A872}" type="presOf" srcId="{81BE1E52-0C2F-456E-90D2-43A5F881B26F}" destId="{59F5F04E-46A5-4CF7-B6E9-A26338414E12}" srcOrd="1" destOrd="0" presId="urn:microsoft.com/office/officeart/2005/8/layout/orgChart1"/>
    <dgm:cxn modelId="{AC84C185-C38C-4407-ACAA-C14CFFCE8EED}" srcId="{81BE1E52-0C2F-456E-90D2-43A5F881B26F}" destId="{A2CA9212-4D61-4FC8-A55F-844B6610BD58}" srcOrd="2" destOrd="0" parTransId="{063217A5-6C97-465C-A7AD-21D08AD0A499}" sibTransId="{5707B6A6-3AF5-4B9B-973E-23D726727916}"/>
    <dgm:cxn modelId="{D77FB78B-8FD4-4F25-8E6C-53D840093FAF}" srcId="{81BE1E52-0C2F-456E-90D2-43A5F881B26F}" destId="{ADC6E48A-BAF1-41FA-8988-5CA6173DF170}" srcOrd="0" destOrd="0" parTransId="{F9C99534-2701-46CE-B4C8-11030BCA66DD}" sibTransId="{EF1E6E2A-9407-44F9-B447-D0579926520C}"/>
    <dgm:cxn modelId="{F08C0791-862D-438E-9DE3-5A2F4854596E}" type="presOf" srcId="{64C3A8D1-2389-417C-A39A-298857B0FF2E}" destId="{2008FA60-5FED-49E3-A68A-F28C780BD96F}" srcOrd="0" destOrd="0" presId="urn:microsoft.com/office/officeart/2005/8/layout/orgChart1"/>
    <dgm:cxn modelId="{E6E904A5-EF4C-426A-B08C-AC2ABA816BE9}" type="presOf" srcId="{ADC6E48A-BAF1-41FA-8988-5CA6173DF170}" destId="{A7A43746-446E-41CA-80B3-75493FB668EB}" srcOrd="0" destOrd="0" presId="urn:microsoft.com/office/officeart/2005/8/layout/orgChart1"/>
    <dgm:cxn modelId="{D3D4A2A5-0EC0-444B-91D9-40AEA3685817}" type="presOf" srcId="{A2CA9212-4D61-4FC8-A55F-844B6610BD58}" destId="{F9872335-4D9A-4223-9C02-019DAA2C99FA}" srcOrd="0" destOrd="0" presId="urn:microsoft.com/office/officeart/2005/8/layout/orgChart1"/>
    <dgm:cxn modelId="{FE84BABE-F24D-4D08-B695-91E8CF2D2E4C}" type="presOf" srcId="{F9C99534-2701-46CE-B4C8-11030BCA66DD}" destId="{F27EE014-5969-4D16-BB37-FA6344E79488}" srcOrd="0" destOrd="0" presId="urn:microsoft.com/office/officeart/2005/8/layout/orgChart1"/>
    <dgm:cxn modelId="{BFDFC9E1-5F91-446B-90B8-206CAB50E0E3}" srcId="{64C3A8D1-2389-417C-A39A-298857B0FF2E}" destId="{81BE1E52-0C2F-456E-90D2-43A5F881B26F}" srcOrd="0" destOrd="0" parTransId="{B9353F9C-60CC-4CF5-AEF6-58B2BD41A36F}" sibTransId="{20BCD41F-A449-4947-AC03-4EC4D1974263}"/>
    <dgm:cxn modelId="{1B8B1BEB-2C00-4BF2-84C3-C37D50FB9987}" type="presOf" srcId="{40B5AEE9-83DC-4566-B61F-23CCC8E0B99D}" destId="{390921C9-30C8-4F49-9589-AD4AF1CFB79F}" srcOrd="1" destOrd="0" presId="urn:microsoft.com/office/officeart/2005/8/layout/orgChart1"/>
    <dgm:cxn modelId="{EF1CABEC-1DFD-4EEB-BE49-9C4C3AFCA1D9}" type="presOf" srcId="{A2CA9212-4D61-4FC8-A55F-844B6610BD58}" destId="{8E7D2048-DCE1-442D-87B6-844C61E811E6}" srcOrd="1" destOrd="0" presId="urn:microsoft.com/office/officeart/2005/8/layout/orgChart1"/>
    <dgm:cxn modelId="{555FB4F1-570F-4C3D-AEC2-995B6B4C2D82}" type="presOf" srcId="{40B5AEE9-83DC-4566-B61F-23CCC8E0B99D}" destId="{B0222109-7DD0-42F8-A092-5CF75081E1FF}" srcOrd="0" destOrd="0" presId="urn:microsoft.com/office/officeart/2005/8/layout/orgChart1"/>
    <dgm:cxn modelId="{7C1C7354-C5D6-45E3-A34F-7EAF9EED914C}" type="presParOf" srcId="{2008FA60-5FED-49E3-A68A-F28C780BD96F}" destId="{DE851D1E-4761-4B45-9A48-A8BC404E2CCF}" srcOrd="0" destOrd="0" presId="urn:microsoft.com/office/officeart/2005/8/layout/orgChart1"/>
    <dgm:cxn modelId="{D7F5D807-DF03-4C4F-A583-77B51653F75F}" type="presParOf" srcId="{DE851D1E-4761-4B45-9A48-A8BC404E2CCF}" destId="{83EDB6D1-853E-4991-9950-06EB0F553F0D}" srcOrd="0" destOrd="0" presId="urn:microsoft.com/office/officeart/2005/8/layout/orgChart1"/>
    <dgm:cxn modelId="{882851F4-E450-4456-BA5C-319D9407F34F}" type="presParOf" srcId="{83EDB6D1-853E-4991-9950-06EB0F553F0D}" destId="{D3213853-6E47-472A-A830-8B058A0A217C}" srcOrd="0" destOrd="0" presId="urn:microsoft.com/office/officeart/2005/8/layout/orgChart1"/>
    <dgm:cxn modelId="{2B5B0B7F-0C04-4FE4-8F9B-2DF3A1B14136}" type="presParOf" srcId="{83EDB6D1-853E-4991-9950-06EB0F553F0D}" destId="{59F5F04E-46A5-4CF7-B6E9-A26338414E12}" srcOrd="1" destOrd="0" presId="urn:microsoft.com/office/officeart/2005/8/layout/orgChart1"/>
    <dgm:cxn modelId="{6D168893-8D82-468F-BA54-0FED74A71F10}" type="presParOf" srcId="{DE851D1E-4761-4B45-9A48-A8BC404E2CCF}" destId="{99F753C9-913B-4073-AD7D-15AE69B70FD5}" srcOrd="1" destOrd="0" presId="urn:microsoft.com/office/officeart/2005/8/layout/orgChart1"/>
    <dgm:cxn modelId="{04AC636B-DE85-42AC-81CA-70A94AA53F57}" type="presParOf" srcId="{99F753C9-913B-4073-AD7D-15AE69B70FD5}" destId="{2E2F896D-C361-4585-8231-C11FBC93ACF5}" srcOrd="0" destOrd="0" presId="urn:microsoft.com/office/officeart/2005/8/layout/orgChart1"/>
    <dgm:cxn modelId="{E573D4FF-60E5-4C84-84B3-0EA1F95F3B80}" type="presParOf" srcId="{99F753C9-913B-4073-AD7D-15AE69B70FD5}" destId="{9B2BC094-2F32-4927-ADFF-235BD8DD3D40}" srcOrd="1" destOrd="0" presId="urn:microsoft.com/office/officeart/2005/8/layout/orgChart1"/>
    <dgm:cxn modelId="{7B99BB2A-2065-4B55-9CF7-AE9487612D9F}" type="presParOf" srcId="{9B2BC094-2F32-4927-ADFF-235BD8DD3D40}" destId="{13E4062E-94B9-4FB4-9AAD-5F2E884966D5}" srcOrd="0" destOrd="0" presId="urn:microsoft.com/office/officeart/2005/8/layout/orgChart1"/>
    <dgm:cxn modelId="{D053BAAC-98EA-4A07-AC44-F901E3A4FA1E}" type="presParOf" srcId="{13E4062E-94B9-4FB4-9AAD-5F2E884966D5}" destId="{B0222109-7DD0-42F8-A092-5CF75081E1FF}" srcOrd="0" destOrd="0" presId="urn:microsoft.com/office/officeart/2005/8/layout/orgChart1"/>
    <dgm:cxn modelId="{4A25EB95-F538-4D18-9A37-A48C75B73E2D}" type="presParOf" srcId="{13E4062E-94B9-4FB4-9AAD-5F2E884966D5}" destId="{390921C9-30C8-4F49-9589-AD4AF1CFB79F}" srcOrd="1" destOrd="0" presId="urn:microsoft.com/office/officeart/2005/8/layout/orgChart1"/>
    <dgm:cxn modelId="{4238B03F-B55B-4D7E-9A40-B1F3ED1007FE}" type="presParOf" srcId="{9B2BC094-2F32-4927-ADFF-235BD8DD3D40}" destId="{C2834F9E-A63D-4D13-AE75-022B81F4E03D}" srcOrd="1" destOrd="0" presId="urn:microsoft.com/office/officeart/2005/8/layout/orgChart1"/>
    <dgm:cxn modelId="{2637A271-5BFF-4EDA-8EAA-D9C44855C709}" type="presParOf" srcId="{9B2BC094-2F32-4927-ADFF-235BD8DD3D40}" destId="{16978AAE-3E3D-42DA-B1BF-4D3D5E496623}" srcOrd="2" destOrd="0" presId="urn:microsoft.com/office/officeart/2005/8/layout/orgChart1"/>
    <dgm:cxn modelId="{DE36B488-4388-4EFA-B009-F182B786EBA6}" type="presParOf" srcId="{99F753C9-913B-4073-AD7D-15AE69B70FD5}" destId="{BEE767F3-4BE3-4DFE-90F3-1D4012844CCD}" srcOrd="2" destOrd="0" presId="urn:microsoft.com/office/officeart/2005/8/layout/orgChart1"/>
    <dgm:cxn modelId="{4F34F557-D814-45AF-9E82-D1ABC6226CC0}" type="presParOf" srcId="{99F753C9-913B-4073-AD7D-15AE69B70FD5}" destId="{08EA8388-9F31-41B2-85D2-ABEAA36583A0}" srcOrd="3" destOrd="0" presId="urn:microsoft.com/office/officeart/2005/8/layout/orgChart1"/>
    <dgm:cxn modelId="{D3BDFCBE-D14E-47F6-A03C-BD18039468EE}" type="presParOf" srcId="{08EA8388-9F31-41B2-85D2-ABEAA36583A0}" destId="{705D2F1D-B0D9-4580-9D40-252D7375A5A5}" srcOrd="0" destOrd="0" presId="urn:microsoft.com/office/officeart/2005/8/layout/orgChart1"/>
    <dgm:cxn modelId="{AAA6B878-1AC0-45FD-AD9F-5D5E70990C6E}" type="presParOf" srcId="{705D2F1D-B0D9-4580-9D40-252D7375A5A5}" destId="{F9872335-4D9A-4223-9C02-019DAA2C99FA}" srcOrd="0" destOrd="0" presId="urn:microsoft.com/office/officeart/2005/8/layout/orgChart1"/>
    <dgm:cxn modelId="{28DF0B71-5A08-4EE6-998F-7316DFFE30F1}" type="presParOf" srcId="{705D2F1D-B0D9-4580-9D40-252D7375A5A5}" destId="{8E7D2048-DCE1-442D-87B6-844C61E811E6}" srcOrd="1" destOrd="0" presId="urn:microsoft.com/office/officeart/2005/8/layout/orgChart1"/>
    <dgm:cxn modelId="{6FB3B064-ABE2-4948-81B8-06485847CDF0}" type="presParOf" srcId="{08EA8388-9F31-41B2-85D2-ABEAA36583A0}" destId="{CB364B13-4E47-4B16-B6DC-3E4EAFF4350E}" srcOrd="1" destOrd="0" presId="urn:microsoft.com/office/officeart/2005/8/layout/orgChart1"/>
    <dgm:cxn modelId="{AA400B22-ED93-4A5D-A360-EA54FFE26C07}" type="presParOf" srcId="{08EA8388-9F31-41B2-85D2-ABEAA36583A0}" destId="{7E3C56A8-8DE7-4FC3-89DB-8503291801CE}" srcOrd="2" destOrd="0" presId="urn:microsoft.com/office/officeart/2005/8/layout/orgChart1"/>
    <dgm:cxn modelId="{5756D6A7-AF19-4C25-9F86-F3EC8E0835E3}" type="presParOf" srcId="{DE851D1E-4761-4B45-9A48-A8BC404E2CCF}" destId="{8CBD4EBC-9457-47C8-9640-EC1A26258DAC}" srcOrd="2" destOrd="0" presId="urn:microsoft.com/office/officeart/2005/8/layout/orgChart1"/>
    <dgm:cxn modelId="{978021EE-8485-494E-8B73-3C2FF03443A4}" type="presParOf" srcId="{8CBD4EBC-9457-47C8-9640-EC1A26258DAC}" destId="{F27EE014-5969-4D16-BB37-FA6344E79488}" srcOrd="0" destOrd="0" presId="urn:microsoft.com/office/officeart/2005/8/layout/orgChart1"/>
    <dgm:cxn modelId="{664184B2-E185-452C-8911-C099EF81C487}" type="presParOf" srcId="{8CBD4EBC-9457-47C8-9640-EC1A26258DAC}" destId="{153754A6-9AD1-4628-A989-8010B45E50AE}" srcOrd="1" destOrd="0" presId="urn:microsoft.com/office/officeart/2005/8/layout/orgChart1"/>
    <dgm:cxn modelId="{D75F6A77-F20A-44C7-8454-DF7671D0E18F}" type="presParOf" srcId="{153754A6-9AD1-4628-A989-8010B45E50AE}" destId="{221BE28E-58A2-45AA-9275-D95EEB54DC3C}" srcOrd="0" destOrd="0" presId="urn:microsoft.com/office/officeart/2005/8/layout/orgChart1"/>
    <dgm:cxn modelId="{E63F7944-EE17-4427-9C49-783CA6B53F86}" type="presParOf" srcId="{221BE28E-58A2-45AA-9275-D95EEB54DC3C}" destId="{A7A43746-446E-41CA-80B3-75493FB668EB}" srcOrd="0" destOrd="0" presId="urn:microsoft.com/office/officeart/2005/8/layout/orgChart1"/>
    <dgm:cxn modelId="{09B11121-70F3-40BA-8805-A508D2CC9DC8}" type="presParOf" srcId="{221BE28E-58A2-45AA-9275-D95EEB54DC3C}" destId="{BC49D236-CC43-4AE9-AECA-B234378E9461}" srcOrd="1" destOrd="0" presId="urn:microsoft.com/office/officeart/2005/8/layout/orgChart1"/>
    <dgm:cxn modelId="{E62759BB-7A90-4D69-A4FC-B019F01F6C2E}" type="presParOf" srcId="{153754A6-9AD1-4628-A989-8010B45E50AE}" destId="{6E852C49-F0C1-46A5-98B6-1550FECFC465}" srcOrd="1" destOrd="0" presId="urn:microsoft.com/office/officeart/2005/8/layout/orgChart1"/>
    <dgm:cxn modelId="{3083E3B3-C986-45AA-9F35-C921CD21E70D}" type="presParOf" srcId="{153754A6-9AD1-4628-A989-8010B45E50AE}" destId="{3277B13B-3B0A-4C5D-BA7C-F48A0766CAF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E9AE635-635F-498A-B39B-79779D96209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C38D7E2E-DBA7-489D-A6A2-2315B8BE35F7}">
      <dgm:prSet phldrT="[Testo]"/>
      <dgm:spPr/>
      <dgm:t>
        <a:bodyPr/>
        <a:lstStyle/>
        <a:p>
          <a:pPr algn="ctr"/>
          <a:r>
            <a:rPr lang="it-IT" dirty="0"/>
            <a:t>PERSONA</a:t>
          </a:r>
        </a:p>
        <a:p>
          <a:pPr algn="ctr"/>
          <a:endParaRPr lang="it-IT" dirty="0"/>
        </a:p>
        <a:p>
          <a:pPr algn="l"/>
          <a:r>
            <a:rPr lang="it-IT" dirty="0"/>
            <a:t>che nasce, cresce, struttura la sua vita </a:t>
          </a:r>
        </a:p>
        <a:p>
          <a:pPr algn="l"/>
          <a:r>
            <a:rPr lang="it-IT" dirty="0"/>
            <a:t>in un determinato ambiente</a:t>
          </a:r>
        </a:p>
        <a:p>
          <a:pPr algn="ctr"/>
          <a:endParaRPr lang="it-IT" dirty="0"/>
        </a:p>
      </dgm:t>
    </dgm:pt>
    <dgm:pt modelId="{4F33AA94-9A26-4F81-8DAB-AA39756BD655}" type="parTrans" cxnId="{1CB7E679-E3D0-4597-8274-F38E7FB268C9}">
      <dgm:prSet/>
      <dgm:spPr/>
      <dgm:t>
        <a:bodyPr/>
        <a:lstStyle/>
        <a:p>
          <a:endParaRPr lang="it-IT"/>
        </a:p>
      </dgm:t>
    </dgm:pt>
    <dgm:pt modelId="{6CF120E9-AA45-4BE7-A529-2F14FC8BFC55}" type="sibTrans" cxnId="{1CB7E679-E3D0-4597-8274-F38E7FB268C9}">
      <dgm:prSet/>
      <dgm:spPr/>
      <dgm:t>
        <a:bodyPr/>
        <a:lstStyle/>
        <a:p>
          <a:endParaRPr lang="it-IT"/>
        </a:p>
      </dgm:t>
    </dgm:pt>
    <dgm:pt modelId="{CF6D88E1-73C4-436F-A60D-C7068743A784}">
      <dgm:prSet phldrT="[Testo]"/>
      <dgm:spPr/>
      <dgm:t>
        <a:bodyPr/>
        <a:lstStyle/>
        <a:p>
          <a:pPr algn="ctr"/>
          <a:r>
            <a:rPr lang="it-IT" dirty="0"/>
            <a:t>AMBIENTE</a:t>
          </a:r>
        </a:p>
        <a:p>
          <a:pPr algn="l"/>
          <a:r>
            <a:rPr lang="it-IT" dirty="0"/>
            <a:t>- contesto familiare</a:t>
          </a:r>
        </a:p>
        <a:p>
          <a:pPr algn="l"/>
          <a:r>
            <a:rPr lang="it-IT" dirty="0"/>
            <a:t>(problemi con il coniuge, i figli, i genitori, la parentela)</a:t>
          </a:r>
        </a:p>
        <a:p>
          <a:pPr algn="l"/>
          <a:r>
            <a:rPr lang="it-IT" dirty="0"/>
            <a:t>- contesto amicale e di vicinato</a:t>
          </a:r>
        </a:p>
        <a:p>
          <a:pPr algn="l"/>
          <a:r>
            <a:rPr lang="it-IT" dirty="0"/>
            <a:t>- Ambiente comunitario, scolastico, lavorativo, ricreativo, sportivo, sociale ecc. per problemi o differenze fisiche, psichiche, di appartenenza/separatezza culturale, di contesto</a:t>
          </a:r>
        </a:p>
        <a:p>
          <a:pPr algn="ctr"/>
          <a:endParaRPr lang="it-IT" dirty="0"/>
        </a:p>
      </dgm:t>
    </dgm:pt>
    <dgm:pt modelId="{EC51767E-D959-4AA0-8F2A-236D42D0FC03}" type="parTrans" cxnId="{DFD4A2D3-89A1-4E00-B653-3C39AA1DA7F2}">
      <dgm:prSet/>
      <dgm:spPr/>
      <dgm:t>
        <a:bodyPr/>
        <a:lstStyle/>
        <a:p>
          <a:endParaRPr lang="it-IT"/>
        </a:p>
      </dgm:t>
    </dgm:pt>
    <dgm:pt modelId="{7D4AD453-15DF-4C5C-AC00-9B30C7888858}" type="sibTrans" cxnId="{DFD4A2D3-89A1-4E00-B653-3C39AA1DA7F2}">
      <dgm:prSet/>
      <dgm:spPr/>
      <dgm:t>
        <a:bodyPr/>
        <a:lstStyle/>
        <a:p>
          <a:endParaRPr lang="it-IT"/>
        </a:p>
      </dgm:t>
    </dgm:pt>
    <dgm:pt modelId="{6F2D488D-DCB8-4D14-A5AE-B7D157AF1E50}" type="pres">
      <dgm:prSet presAssocID="{5E9AE635-635F-498A-B39B-79779D962097}" presName="diagram" presStyleCnt="0">
        <dgm:presLayoutVars>
          <dgm:dir/>
          <dgm:resizeHandles val="exact"/>
        </dgm:presLayoutVars>
      </dgm:prSet>
      <dgm:spPr/>
    </dgm:pt>
    <dgm:pt modelId="{235398AF-A051-4992-9C6D-DFC52C35E9F2}" type="pres">
      <dgm:prSet presAssocID="{C38D7E2E-DBA7-489D-A6A2-2315B8BE35F7}" presName="node" presStyleLbl="node1" presStyleIdx="0" presStyleCnt="2" custScaleY="138963">
        <dgm:presLayoutVars>
          <dgm:bulletEnabled val="1"/>
        </dgm:presLayoutVars>
      </dgm:prSet>
      <dgm:spPr/>
    </dgm:pt>
    <dgm:pt modelId="{C26BF549-9E99-46FA-A142-41FFECBE23A4}" type="pres">
      <dgm:prSet presAssocID="{6CF120E9-AA45-4BE7-A529-2F14FC8BFC55}" presName="sibTrans" presStyleCnt="0"/>
      <dgm:spPr/>
    </dgm:pt>
    <dgm:pt modelId="{9A386B55-A3C2-45C8-9477-81F4426DB16C}" type="pres">
      <dgm:prSet presAssocID="{CF6D88E1-73C4-436F-A60D-C7068743A784}" presName="node" presStyleLbl="node1" presStyleIdx="1" presStyleCnt="2" custScaleY="135327">
        <dgm:presLayoutVars>
          <dgm:bulletEnabled val="1"/>
        </dgm:presLayoutVars>
      </dgm:prSet>
      <dgm:spPr/>
    </dgm:pt>
  </dgm:ptLst>
  <dgm:cxnLst>
    <dgm:cxn modelId="{71F3781D-BB54-4F62-AE90-A49E443F42A1}" type="presOf" srcId="{C38D7E2E-DBA7-489D-A6A2-2315B8BE35F7}" destId="{235398AF-A051-4992-9C6D-DFC52C35E9F2}" srcOrd="0" destOrd="0" presId="urn:microsoft.com/office/officeart/2005/8/layout/default"/>
    <dgm:cxn modelId="{1E848A51-0560-4D0B-8EBB-7EE76A01D5FB}" type="presOf" srcId="{CF6D88E1-73C4-436F-A60D-C7068743A784}" destId="{9A386B55-A3C2-45C8-9477-81F4426DB16C}" srcOrd="0" destOrd="0" presId="urn:microsoft.com/office/officeart/2005/8/layout/default"/>
    <dgm:cxn modelId="{CB316752-3D11-40E9-AA47-B752A63577A6}" type="presOf" srcId="{5E9AE635-635F-498A-B39B-79779D962097}" destId="{6F2D488D-DCB8-4D14-A5AE-B7D157AF1E50}" srcOrd="0" destOrd="0" presId="urn:microsoft.com/office/officeart/2005/8/layout/default"/>
    <dgm:cxn modelId="{1CB7E679-E3D0-4597-8274-F38E7FB268C9}" srcId="{5E9AE635-635F-498A-B39B-79779D962097}" destId="{C38D7E2E-DBA7-489D-A6A2-2315B8BE35F7}" srcOrd="0" destOrd="0" parTransId="{4F33AA94-9A26-4F81-8DAB-AA39756BD655}" sibTransId="{6CF120E9-AA45-4BE7-A529-2F14FC8BFC55}"/>
    <dgm:cxn modelId="{DFD4A2D3-89A1-4E00-B653-3C39AA1DA7F2}" srcId="{5E9AE635-635F-498A-B39B-79779D962097}" destId="{CF6D88E1-73C4-436F-A60D-C7068743A784}" srcOrd="1" destOrd="0" parTransId="{EC51767E-D959-4AA0-8F2A-236D42D0FC03}" sibTransId="{7D4AD453-15DF-4C5C-AC00-9B30C7888858}"/>
    <dgm:cxn modelId="{D22B734E-97E7-420B-B2CE-E6AF463A45ED}" type="presParOf" srcId="{6F2D488D-DCB8-4D14-A5AE-B7D157AF1E50}" destId="{235398AF-A051-4992-9C6D-DFC52C35E9F2}" srcOrd="0" destOrd="0" presId="urn:microsoft.com/office/officeart/2005/8/layout/default"/>
    <dgm:cxn modelId="{FAD5FEDE-8671-4287-95B7-E089DE136833}" type="presParOf" srcId="{6F2D488D-DCB8-4D14-A5AE-B7D157AF1E50}" destId="{C26BF549-9E99-46FA-A142-41FFECBE23A4}" srcOrd="1" destOrd="0" presId="urn:microsoft.com/office/officeart/2005/8/layout/default"/>
    <dgm:cxn modelId="{4E6075B3-1453-4248-BE47-CF78630F3C30}" type="presParOf" srcId="{6F2D488D-DCB8-4D14-A5AE-B7D157AF1E50}" destId="{9A386B55-A3C2-45C8-9477-81F4426DB16C}"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F863F5E-2E70-42ED-8565-C373593DB6F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it-IT"/>
        </a:p>
      </dgm:t>
    </dgm:pt>
    <dgm:pt modelId="{58A4065B-0F92-4B42-AFA1-9B0223DC8E9C}">
      <dgm:prSet phldrT="[Testo]"/>
      <dgm:spPr/>
      <dgm:t>
        <a:bodyPr/>
        <a:lstStyle/>
        <a:p>
          <a:r>
            <a:rPr lang="it-IT" dirty="0"/>
            <a:t>SPINTE SULLA PERSONA</a:t>
          </a:r>
        </a:p>
      </dgm:t>
    </dgm:pt>
    <dgm:pt modelId="{DD537792-431E-4FE1-A4A8-78A36F86B8A9}" type="parTrans" cxnId="{CC3DBA41-77B0-485B-9DA9-F99BAFFDC33A}">
      <dgm:prSet/>
      <dgm:spPr/>
      <dgm:t>
        <a:bodyPr/>
        <a:lstStyle/>
        <a:p>
          <a:endParaRPr lang="it-IT"/>
        </a:p>
      </dgm:t>
    </dgm:pt>
    <dgm:pt modelId="{8F2AA1BC-21AF-46DC-9FD0-1548E5A24D99}" type="sibTrans" cxnId="{CC3DBA41-77B0-485B-9DA9-F99BAFFDC33A}">
      <dgm:prSet/>
      <dgm:spPr/>
      <dgm:t>
        <a:bodyPr/>
        <a:lstStyle/>
        <a:p>
          <a:endParaRPr lang="it-IT"/>
        </a:p>
      </dgm:t>
    </dgm:pt>
    <dgm:pt modelId="{F94F1CAC-41FB-4298-9827-247E1566EA16}">
      <dgm:prSet phldrT="[Testo]"/>
      <dgm:spPr/>
      <dgm:t>
        <a:bodyPr/>
        <a:lstStyle/>
        <a:p>
          <a:r>
            <a:rPr lang="it-IT" dirty="0"/>
            <a:t>CAMBIAMENTO DELLA PERSONA</a:t>
          </a:r>
        </a:p>
      </dgm:t>
    </dgm:pt>
    <dgm:pt modelId="{3292210F-B594-48BB-8C8B-826F06B4FDC3}" type="parTrans" cxnId="{FF4B3731-C345-408A-8189-B7304591D405}">
      <dgm:prSet/>
      <dgm:spPr/>
      <dgm:t>
        <a:bodyPr/>
        <a:lstStyle/>
        <a:p>
          <a:endParaRPr lang="it-IT"/>
        </a:p>
      </dgm:t>
    </dgm:pt>
    <dgm:pt modelId="{42EEA69D-A4ED-4DDA-BDC5-F00AE60A353E}" type="sibTrans" cxnId="{FF4B3731-C345-408A-8189-B7304591D405}">
      <dgm:prSet/>
      <dgm:spPr/>
      <dgm:t>
        <a:bodyPr/>
        <a:lstStyle/>
        <a:p>
          <a:endParaRPr lang="it-IT"/>
        </a:p>
      </dgm:t>
    </dgm:pt>
    <dgm:pt modelId="{90E579D6-B907-437F-BC80-8E878C78343E}">
      <dgm:prSet phldrT="[Testo]"/>
      <dgm:spPr/>
      <dgm:t>
        <a:bodyPr/>
        <a:lstStyle/>
        <a:p>
          <a:r>
            <a:rPr lang="it-IT" dirty="0"/>
            <a:t>TAVOLO DI LAVORO MULTIPROFESSIONALE</a:t>
          </a:r>
        </a:p>
        <a:p>
          <a:r>
            <a:rPr lang="it-IT" dirty="0"/>
            <a:t>NEGOZIAZIONE </a:t>
          </a:r>
        </a:p>
        <a:p>
          <a:r>
            <a:rPr lang="it-IT" dirty="0"/>
            <a:t>(CON UTENTI, AMMINISTRATORI,POLITICI, SOGGETTI SOCIALI)</a:t>
          </a:r>
        </a:p>
      </dgm:t>
    </dgm:pt>
    <dgm:pt modelId="{2BC80715-F7BE-4AAA-8660-D382B1D7DC96}" type="parTrans" cxnId="{D7903500-DB7D-4564-B334-1A2EFFCA0887}">
      <dgm:prSet/>
      <dgm:spPr/>
      <dgm:t>
        <a:bodyPr/>
        <a:lstStyle/>
        <a:p>
          <a:endParaRPr lang="it-IT"/>
        </a:p>
      </dgm:t>
    </dgm:pt>
    <dgm:pt modelId="{B0D66D20-3D91-49D8-8F32-3B1E51562167}" type="sibTrans" cxnId="{D7903500-DB7D-4564-B334-1A2EFFCA0887}">
      <dgm:prSet/>
      <dgm:spPr/>
      <dgm:t>
        <a:bodyPr/>
        <a:lstStyle/>
        <a:p>
          <a:endParaRPr lang="it-IT"/>
        </a:p>
      </dgm:t>
    </dgm:pt>
    <dgm:pt modelId="{70C7B042-B035-47ED-8142-6576B18ADCC1}">
      <dgm:prSet phldrT="[Testo]"/>
      <dgm:spPr/>
      <dgm:t>
        <a:bodyPr/>
        <a:lstStyle/>
        <a:p>
          <a:r>
            <a:rPr lang="it-IT" dirty="0"/>
            <a:t>SPINTE </a:t>
          </a:r>
        </a:p>
        <a:p>
          <a:r>
            <a:rPr lang="it-IT" dirty="0"/>
            <a:t>SULL’AMBIENTE SOCIALE</a:t>
          </a:r>
        </a:p>
      </dgm:t>
    </dgm:pt>
    <dgm:pt modelId="{AC9D78DA-DA32-4CB5-A9FE-316092FDCEFA}" type="parTrans" cxnId="{6D3F1E6D-4041-4527-A04D-CB4EDE06AB1B}">
      <dgm:prSet/>
      <dgm:spPr/>
      <dgm:t>
        <a:bodyPr/>
        <a:lstStyle/>
        <a:p>
          <a:endParaRPr lang="it-IT"/>
        </a:p>
      </dgm:t>
    </dgm:pt>
    <dgm:pt modelId="{4BCAC0E9-3874-4C52-821E-C7857B9C1314}" type="sibTrans" cxnId="{6D3F1E6D-4041-4527-A04D-CB4EDE06AB1B}">
      <dgm:prSet/>
      <dgm:spPr/>
      <dgm:t>
        <a:bodyPr/>
        <a:lstStyle/>
        <a:p>
          <a:endParaRPr lang="it-IT"/>
        </a:p>
      </dgm:t>
    </dgm:pt>
    <dgm:pt modelId="{62C4701F-DE27-46C8-9ED1-94D41C2152B8}">
      <dgm:prSet phldrT="[Testo]"/>
      <dgm:spPr/>
      <dgm:t>
        <a:bodyPr/>
        <a:lstStyle/>
        <a:p>
          <a:r>
            <a:rPr lang="it-IT" dirty="0"/>
            <a:t>CAMBIAMENTO DEL SUO AMBIENTE</a:t>
          </a:r>
        </a:p>
      </dgm:t>
    </dgm:pt>
    <dgm:pt modelId="{6420D4C3-A4B4-400E-89D2-478C40F08813}" type="parTrans" cxnId="{0D722BB8-ED32-43C0-8356-EACA6457AA53}">
      <dgm:prSet/>
      <dgm:spPr/>
      <dgm:t>
        <a:bodyPr/>
        <a:lstStyle/>
        <a:p>
          <a:endParaRPr lang="it-IT"/>
        </a:p>
      </dgm:t>
    </dgm:pt>
    <dgm:pt modelId="{CC22954E-D02A-470E-A6D4-8686FF01CB83}" type="sibTrans" cxnId="{0D722BB8-ED32-43C0-8356-EACA6457AA53}">
      <dgm:prSet/>
      <dgm:spPr/>
      <dgm:t>
        <a:bodyPr/>
        <a:lstStyle/>
        <a:p>
          <a:endParaRPr lang="it-IT"/>
        </a:p>
      </dgm:t>
    </dgm:pt>
    <dgm:pt modelId="{063FA987-3D51-4EE0-9CC4-240CD74E1D75}" type="pres">
      <dgm:prSet presAssocID="{4F863F5E-2E70-42ED-8565-C373593DB6FF}" presName="Name0" presStyleCnt="0">
        <dgm:presLayoutVars>
          <dgm:dir/>
          <dgm:resizeHandles val="exact"/>
        </dgm:presLayoutVars>
      </dgm:prSet>
      <dgm:spPr/>
    </dgm:pt>
    <dgm:pt modelId="{F2A65356-13A3-43AC-A10E-D89512FB36EB}" type="pres">
      <dgm:prSet presAssocID="{4F863F5E-2E70-42ED-8565-C373593DB6FF}" presName="cycle" presStyleCnt="0"/>
      <dgm:spPr/>
    </dgm:pt>
    <dgm:pt modelId="{0016AA77-5330-4A98-AECF-192043E9B8D7}" type="pres">
      <dgm:prSet presAssocID="{58A4065B-0F92-4B42-AFA1-9B0223DC8E9C}" presName="nodeFirstNode" presStyleLbl="node1" presStyleIdx="0" presStyleCnt="5">
        <dgm:presLayoutVars>
          <dgm:bulletEnabled val="1"/>
        </dgm:presLayoutVars>
      </dgm:prSet>
      <dgm:spPr/>
    </dgm:pt>
    <dgm:pt modelId="{0E50B451-2F46-4BBE-8CCB-28402FD41E90}" type="pres">
      <dgm:prSet presAssocID="{8F2AA1BC-21AF-46DC-9FD0-1548E5A24D99}" presName="sibTransFirstNode" presStyleLbl="bgShp" presStyleIdx="0" presStyleCnt="1"/>
      <dgm:spPr/>
    </dgm:pt>
    <dgm:pt modelId="{A41F172A-143B-452E-B715-2C170FED0B0A}" type="pres">
      <dgm:prSet presAssocID="{F94F1CAC-41FB-4298-9827-247E1566EA16}" presName="nodeFollowingNodes" presStyleLbl="node1" presStyleIdx="1" presStyleCnt="5">
        <dgm:presLayoutVars>
          <dgm:bulletEnabled val="1"/>
        </dgm:presLayoutVars>
      </dgm:prSet>
      <dgm:spPr/>
    </dgm:pt>
    <dgm:pt modelId="{AB9CF7A9-E1A8-4E33-98D6-266F53C281EF}" type="pres">
      <dgm:prSet presAssocID="{90E579D6-B907-437F-BC80-8E878C78343E}" presName="nodeFollowingNodes" presStyleLbl="node1" presStyleIdx="2" presStyleCnt="5" custScaleX="104131" custScaleY="161414">
        <dgm:presLayoutVars>
          <dgm:bulletEnabled val="1"/>
        </dgm:presLayoutVars>
      </dgm:prSet>
      <dgm:spPr/>
    </dgm:pt>
    <dgm:pt modelId="{C0701B9C-6F0D-481F-9605-D6AFD2C871F1}" type="pres">
      <dgm:prSet presAssocID="{70C7B042-B035-47ED-8142-6576B18ADCC1}" presName="nodeFollowingNodes" presStyleLbl="node1" presStyleIdx="3" presStyleCnt="5" custScaleX="105269" custScaleY="163317">
        <dgm:presLayoutVars>
          <dgm:bulletEnabled val="1"/>
        </dgm:presLayoutVars>
      </dgm:prSet>
      <dgm:spPr/>
    </dgm:pt>
    <dgm:pt modelId="{F3C2BA7A-3811-4DAC-9FE5-554563E44E79}" type="pres">
      <dgm:prSet presAssocID="{62C4701F-DE27-46C8-9ED1-94D41C2152B8}" presName="nodeFollowingNodes" presStyleLbl="node1" presStyleIdx="4" presStyleCnt="5">
        <dgm:presLayoutVars>
          <dgm:bulletEnabled val="1"/>
        </dgm:presLayoutVars>
      </dgm:prSet>
      <dgm:spPr/>
    </dgm:pt>
  </dgm:ptLst>
  <dgm:cxnLst>
    <dgm:cxn modelId="{D7903500-DB7D-4564-B334-1A2EFFCA0887}" srcId="{4F863F5E-2E70-42ED-8565-C373593DB6FF}" destId="{90E579D6-B907-437F-BC80-8E878C78343E}" srcOrd="2" destOrd="0" parTransId="{2BC80715-F7BE-4AAA-8660-D382B1D7DC96}" sibTransId="{B0D66D20-3D91-49D8-8F32-3B1E51562167}"/>
    <dgm:cxn modelId="{A6C1DD09-4F12-433D-85FA-7021B14556A7}" type="presOf" srcId="{4F863F5E-2E70-42ED-8565-C373593DB6FF}" destId="{063FA987-3D51-4EE0-9CC4-240CD74E1D75}" srcOrd="0" destOrd="0" presId="urn:microsoft.com/office/officeart/2005/8/layout/cycle3"/>
    <dgm:cxn modelId="{DE73D62B-5A07-4E57-9162-1ADDB5E2EBD4}" type="presOf" srcId="{90E579D6-B907-437F-BC80-8E878C78343E}" destId="{AB9CF7A9-E1A8-4E33-98D6-266F53C281EF}" srcOrd="0" destOrd="0" presId="urn:microsoft.com/office/officeart/2005/8/layout/cycle3"/>
    <dgm:cxn modelId="{FF4B3731-C345-408A-8189-B7304591D405}" srcId="{4F863F5E-2E70-42ED-8565-C373593DB6FF}" destId="{F94F1CAC-41FB-4298-9827-247E1566EA16}" srcOrd="1" destOrd="0" parTransId="{3292210F-B594-48BB-8C8B-826F06B4FDC3}" sibTransId="{42EEA69D-A4ED-4DDA-BDC5-F00AE60A353E}"/>
    <dgm:cxn modelId="{CC3DBA41-77B0-485B-9DA9-F99BAFFDC33A}" srcId="{4F863F5E-2E70-42ED-8565-C373593DB6FF}" destId="{58A4065B-0F92-4B42-AFA1-9B0223DC8E9C}" srcOrd="0" destOrd="0" parTransId="{DD537792-431E-4FE1-A4A8-78A36F86B8A9}" sibTransId="{8F2AA1BC-21AF-46DC-9FD0-1548E5A24D99}"/>
    <dgm:cxn modelId="{3A89AA66-76AC-4B26-9DA2-A99D0D693FB3}" type="presOf" srcId="{8F2AA1BC-21AF-46DC-9FD0-1548E5A24D99}" destId="{0E50B451-2F46-4BBE-8CCB-28402FD41E90}" srcOrd="0" destOrd="0" presId="urn:microsoft.com/office/officeart/2005/8/layout/cycle3"/>
    <dgm:cxn modelId="{6D3F1E6D-4041-4527-A04D-CB4EDE06AB1B}" srcId="{4F863F5E-2E70-42ED-8565-C373593DB6FF}" destId="{70C7B042-B035-47ED-8142-6576B18ADCC1}" srcOrd="3" destOrd="0" parTransId="{AC9D78DA-DA32-4CB5-A9FE-316092FDCEFA}" sibTransId="{4BCAC0E9-3874-4C52-821E-C7857B9C1314}"/>
    <dgm:cxn modelId="{CF9DDA6F-6F75-40D4-ACDF-AD3D9C73255F}" type="presOf" srcId="{62C4701F-DE27-46C8-9ED1-94D41C2152B8}" destId="{F3C2BA7A-3811-4DAC-9FE5-554563E44E79}" srcOrd="0" destOrd="0" presId="urn:microsoft.com/office/officeart/2005/8/layout/cycle3"/>
    <dgm:cxn modelId="{9C63D053-C342-4C36-86C3-34AAF4979A58}" type="presOf" srcId="{F94F1CAC-41FB-4298-9827-247E1566EA16}" destId="{A41F172A-143B-452E-B715-2C170FED0B0A}" srcOrd="0" destOrd="0" presId="urn:microsoft.com/office/officeart/2005/8/layout/cycle3"/>
    <dgm:cxn modelId="{708BA6AE-E435-4080-8470-4F56C8B1CFA9}" type="presOf" srcId="{70C7B042-B035-47ED-8142-6576B18ADCC1}" destId="{C0701B9C-6F0D-481F-9605-D6AFD2C871F1}" srcOrd="0" destOrd="0" presId="urn:microsoft.com/office/officeart/2005/8/layout/cycle3"/>
    <dgm:cxn modelId="{0D722BB8-ED32-43C0-8356-EACA6457AA53}" srcId="{4F863F5E-2E70-42ED-8565-C373593DB6FF}" destId="{62C4701F-DE27-46C8-9ED1-94D41C2152B8}" srcOrd="4" destOrd="0" parTransId="{6420D4C3-A4B4-400E-89D2-478C40F08813}" sibTransId="{CC22954E-D02A-470E-A6D4-8686FF01CB83}"/>
    <dgm:cxn modelId="{40EAE2BE-2A9D-49B0-B33A-3D95C2EB3B0A}" type="presOf" srcId="{58A4065B-0F92-4B42-AFA1-9B0223DC8E9C}" destId="{0016AA77-5330-4A98-AECF-192043E9B8D7}" srcOrd="0" destOrd="0" presId="urn:microsoft.com/office/officeart/2005/8/layout/cycle3"/>
    <dgm:cxn modelId="{4B5DCF07-D8DA-46F1-9CD0-78CA3F56CCF3}" type="presParOf" srcId="{063FA987-3D51-4EE0-9CC4-240CD74E1D75}" destId="{F2A65356-13A3-43AC-A10E-D89512FB36EB}" srcOrd="0" destOrd="0" presId="urn:microsoft.com/office/officeart/2005/8/layout/cycle3"/>
    <dgm:cxn modelId="{E21CE17A-74F3-4226-83F2-B7059BF8250F}" type="presParOf" srcId="{F2A65356-13A3-43AC-A10E-D89512FB36EB}" destId="{0016AA77-5330-4A98-AECF-192043E9B8D7}" srcOrd="0" destOrd="0" presId="urn:microsoft.com/office/officeart/2005/8/layout/cycle3"/>
    <dgm:cxn modelId="{844D1262-45E8-4FDD-9551-F0A4A1F051F2}" type="presParOf" srcId="{F2A65356-13A3-43AC-A10E-D89512FB36EB}" destId="{0E50B451-2F46-4BBE-8CCB-28402FD41E90}" srcOrd="1" destOrd="0" presId="urn:microsoft.com/office/officeart/2005/8/layout/cycle3"/>
    <dgm:cxn modelId="{35B92EAB-2CD3-4719-BE28-34B412ABD62F}" type="presParOf" srcId="{F2A65356-13A3-43AC-A10E-D89512FB36EB}" destId="{A41F172A-143B-452E-B715-2C170FED0B0A}" srcOrd="2" destOrd="0" presId="urn:microsoft.com/office/officeart/2005/8/layout/cycle3"/>
    <dgm:cxn modelId="{8D1F6E0D-E79E-4B34-B8F9-31B86E86735B}" type="presParOf" srcId="{F2A65356-13A3-43AC-A10E-D89512FB36EB}" destId="{AB9CF7A9-E1A8-4E33-98D6-266F53C281EF}" srcOrd="3" destOrd="0" presId="urn:microsoft.com/office/officeart/2005/8/layout/cycle3"/>
    <dgm:cxn modelId="{C7778C39-0BB9-4E61-8E73-F31FE8CE4CD7}" type="presParOf" srcId="{F2A65356-13A3-43AC-A10E-D89512FB36EB}" destId="{C0701B9C-6F0D-481F-9605-D6AFD2C871F1}" srcOrd="4" destOrd="0" presId="urn:microsoft.com/office/officeart/2005/8/layout/cycle3"/>
    <dgm:cxn modelId="{037E9DA7-DF4E-40DB-8C39-DEC29FB41D7E}" type="presParOf" srcId="{F2A65356-13A3-43AC-A10E-D89512FB36EB}" destId="{F3C2BA7A-3811-4DAC-9FE5-554563E44E79}"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30FB2A-2493-4425-9F48-94CDB82F29A3}" type="doc">
      <dgm:prSet loTypeId="urn:microsoft.com/office/officeart/2005/8/layout/process1" loCatId="process" qsTypeId="urn:microsoft.com/office/officeart/2005/8/quickstyle/simple1" qsCatId="simple" csTypeId="urn:microsoft.com/office/officeart/2005/8/colors/accent1_2" csCatId="accent1" phldr="1"/>
      <dgm:spPr/>
    </dgm:pt>
    <dgm:pt modelId="{E753737D-023C-454F-AE1D-32FD4B0C0470}">
      <dgm:prSet phldrT="[Testo]"/>
      <dgm:spPr/>
      <dgm:t>
        <a:bodyPr/>
        <a:lstStyle/>
        <a:p>
          <a:r>
            <a:rPr lang="it-IT" dirty="0"/>
            <a:t>RELAZIONE INTERPERSONALE</a:t>
          </a:r>
        </a:p>
        <a:p>
          <a:r>
            <a:rPr lang="it-IT" dirty="0"/>
            <a:t>PROFESSIONALE</a:t>
          </a:r>
        </a:p>
      </dgm:t>
    </dgm:pt>
    <dgm:pt modelId="{3AE735AB-EC29-450B-BC17-21E1CB848A6D}" type="parTrans" cxnId="{18A279D4-1EC5-4406-A21A-601AFD732C7F}">
      <dgm:prSet/>
      <dgm:spPr/>
      <dgm:t>
        <a:bodyPr/>
        <a:lstStyle/>
        <a:p>
          <a:endParaRPr lang="it-IT"/>
        </a:p>
      </dgm:t>
    </dgm:pt>
    <dgm:pt modelId="{F8F206C0-3826-4E6B-8842-4BA33DD4A9F3}" type="sibTrans" cxnId="{18A279D4-1EC5-4406-A21A-601AFD732C7F}">
      <dgm:prSet/>
      <dgm:spPr/>
      <dgm:t>
        <a:bodyPr/>
        <a:lstStyle/>
        <a:p>
          <a:endParaRPr lang="it-IT"/>
        </a:p>
      </dgm:t>
    </dgm:pt>
    <dgm:pt modelId="{D2333783-00DB-413F-B7BA-358ADF35AAF4}">
      <dgm:prSet phldrT="[Testo]"/>
      <dgm:spPr/>
      <dgm:t>
        <a:bodyPr/>
        <a:lstStyle/>
        <a:p>
          <a:r>
            <a:rPr lang="it-IT" dirty="0"/>
            <a:t>INDIVIDUAZIONE DEL BISOGNO</a:t>
          </a:r>
        </a:p>
      </dgm:t>
    </dgm:pt>
    <dgm:pt modelId="{D7A183C6-D9B0-4855-ABD2-D4DBDC26341D}" type="parTrans" cxnId="{CBE5CB13-0FB1-44D0-80B1-74139D108BC1}">
      <dgm:prSet/>
      <dgm:spPr/>
      <dgm:t>
        <a:bodyPr/>
        <a:lstStyle/>
        <a:p>
          <a:endParaRPr lang="it-IT"/>
        </a:p>
      </dgm:t>
    </dgm:pt>
    <dgm:pt modelId="{7F9CA4AB-018A-4BD0-A2C4-D96C0EB1DB97}" type="sibTrans" cxnId="{CBE5CB13-0FB1-44D0-80B1-74139D108BC1}">
      <dgm:prSet/>
      <dgm:spPr/>
      <dgm:t>
        <a:bodyPr/>
        <a:lstStyle/>
        <a:p>
          <a:endParaRPr lang="it-IT"/>
        </a:p>
      </dgm:t>
    </dgm:pt>
    <dgm:pt modelId="{00D9CC24-CFC8-421A-811F-47B4224DABE0}">
      <dgm:prSet phldrT="[Testo]"/>
      <dgm:spPr/>
      <dgm:t>
        <a:bodyPr/>
        <a:lstStyle/>
        <a:p>
          <a:r>
            <a:rPr lang="it-IT" dirty="0"/>
            <a:t>RACCORDO CON LE RISORSE</a:t>
          </a:r>
        </a:p>
      </dgm:t>
    </dgm:pt>
    <dgm:pt modelId="{8FA2DF6C-21BE-4C47-8B0D-FE2E14EC6445}" type="parTrans" cxnId="{05D8C6B8-1B11-4EDC-ADC7-2F8F89E17ABC}">
      <dgm:prSet/>
      <dgm:spPr/>
      <dgm:t>
        <a:bodyPr/>
        <a:lstStyle/>
        <a:p>
          <a:endParaRPr lang="it-IT"/>
        </a:p>
      </dgm:t>
    </dgm:pt>
    <dgm:pt modelId="{C6107B12-F00A-4454-866B-ACDAD7C7507E}" type="sibTrans" cxnId="{05D8C6B8-1B11-4EDC-ADC7-2F8F89E17ABC}">
      <dgm:prSet/>
      <dgm:spPr/>
      <dgm:t>
        <a:bodyPr/>
        <a:lstStyle/>
        <a:p>
          <a:endParaRPr lang="it-IT"/>
        </a:p>
      </dgm:t>
    </dgm:pt>
    <dgm:pt modelId="{8A279A16-BC02-4CDA-8F7F-D4AD57E517E3}" type="pres">
      <dgm:prSet presAssocID="{B530FB2A-2493-4425-9F48-94CDB82F29A3}" presName="Name0" presStyleCnt="0">
        <dgm:presLayoutVars>
          <dgm:dir/>
          <dgm:resizeHandles val="exact"/>
        </dgm:presLayoutVars>
      </dgm:prSet>
      <dgm:spPr/>
    </dgm:pt>
    <dgm:pt modelId="{6C4F4789-6265-42E4-946A-4669A554B571}" type="pres">
      <dgm:prSet presAssocID="{E753737D-023C-454F-AE1D-32FD4B0C0470}" presName="node" presStyleLbl="node1" presStyleIdx="0" presStyleCnt="3">
        <dgm:presLayoutVars>
          <dgm:bulletEnabled val="1"/>
        </dgm:presLayoutVars>
      </dgm:prSet>
      <dgm:spPr/>
    </dgm:pt>
    <dgm:pt modelId="{5D579FED-ACE7-41E9-BB78-8673B09CB60E}" type="pres">
      <dgm:prSet presAssocID="{F8F206C0-3826-4E6B-8842-4BA33DD4A9F3}" presName="sibTrans" presStyleLbl="sibTrans2D1" presStyleIdx="0" presStyleCnt="2"/>
      <dgm:spPr/>
    </dgm:pt>
    <dgm:pt modelId="{688B1821-6209-49C7-B68F-F69748F6A3E6}" type="pres">
      <dgm:prSet presAssocID="{F8F206C0-3826-4E6B-8842-4BA33DD4A9F3}" presName="connectorText" presStyleLbl="sibTrans2D1" presStyleIdx="0" presStyleCnt="2"/>
      <dgm:spPr/>
    </dgm:pt>
    <dgm:pt modelId="{F98F57C2-E808-449D-9DBA-4A127AC5B536}" type="pres">
      <dgm:prSet presAssocID="{D2333783-00DB-413F-B7BA-358ADF35AAF4}" presName="node" presStyleLbl="node1" presStyleIdx="1" presStyleCnt="3">
        <dgm:presLayoutVars>
          <dgm:bulletEnabled val="1"/>
        </dgm:presLayoutVars>
      </dgm:prSet>
      <dgm:spPr/>
    </dgm:pt>
    <dgm:pt modelId="{69DEB9A1-CADC-4418-A864-B2B3DD0CC92D}" type="pres">
      <dgm:prSet presAssocID="{7F9CA4AB-018A-4BD0-A2C4-D96C0EB1DB97}" presName="sibTrans" presStyleLbl="sibTrans2D1" presStyleIdx="1" presStyleCnt="2"/>
      <dgm:spPr/>
    </dgm:pt>
    <dgm:pt modelId="{D0059D23-3F70-4040-9320-C5E4DD9DC753}" type="pres">
      <dgm:prSet presAssocID="{7F9CA4AB-018A-4BD0-A2C4-D96C0EB1DB97}" presName="connectorText" presStyleLbl="sibTrans2D1" presStyleIdx="1" presStyleCnt="2"/>
      <dgm:spPr/>
    </dgm:pt>
    <dgm:pt modelId="{A5BF4D11-1E8A-481B-AE2B-363BAF8415FD}" type="pres">
      <dgm:prSet presAssocID="{00D9CC24-CFC8-421A-811F-47B4224DABE0}" presName="node" presStyleLbl="node1" presStyleIdx="2" presStyleCnt="3">
        <dgm:presLayoutVars>
          <dgm:bulletEnabled val="1"/>
        </dgm:presLayoutVars>
      </dgm:prSet>
      <dgm:spPr/>
    </dgm:pt>
  </dgm:ptLst>
  <dgm:cxnLst>
    <dgm:cxn modelId="{CBE5CB13-0FB1-44D0-80B1-74139D108BC1}" srcId="{B530FB2A-2493-4425-9F48-94CDB82F29A3}" destId="{D2333783-00DB-413F-B7BA-358ADF35AAF4}" srcOrd="1" destOrd="0" parTransId="{D7A183C6-D9B0-4855-ABD2-D4DBDC26341D}" sibTransId="{7F9CA4AB-018A-4BD0-A2C4-D96C0EB1DB97}"/>
    <dgm:cxn modelId="{24CBF22A-63A8-4529-ABD2-2CD311B2F8D5}" type="presOf" srcId="{7F9CA4AB-018A-4BD0-A2C4-D96C0EB1DB97}" destId="{D0059D23-3F70-4040-9320-C5E4DD9DC753}" srcOrd="1" destOrd="0" presId="urn:microsoft.com/office/officeart/2005/8/layout/process1"/>
    <dgm:cxn modelId="{6B39FE2C-F095-42D7-B51C-018DFE74593B}" type="presOf" srcId="{F8F206C0-3826-4E6B-8842-4BA33DD4A9F3}" destId="{5D579FED-ACE7-41E9-BB78-8673B09CB60E}" srcOrd="0" destOrd="0" presId="urn:microsoft.com/office/officeart/2005/8/layout/process1"/>
    <dgm:cxn modelId="{02222A57-5F75-4FFE-9E37-83E977FC978C}" type="presOf" srcId="{7F9CA4AB-018A-4BD0-A2C4-D96C0EB1DB97}" destId="{69DEB9A1-CADC-4418-A864-B2B3DD0CC92D}" srcOrd="0" destOrd="0" presId="urn:microsoft.com/office/officeart/2005/8/layout/process1"/>
    <dgm:cxn modelId="{B0B537B1-495E-465D-999D-72BCC9FED419}" type="presOf" srcId="{D2333783-00DB-413F-B7BA-358ADF35AAF4}" destId="{F98F57C2-E808-449D-9DBA-4A127AC5B536}" srcOrd="0" destOrd="0" presId="urn:microsoft.com/office/officeart/2005/8/layout/process1"/>
    <dgm:cxn modelId="{05D8C6B8-1B11-4EDC-ADC7-2F8F89E17ABC}" srcId="{B530FB2A-2493-4425-9F48-94CDB82F29A3}" destId="{00D9CC24-CFC8-421A-811F-47B4224DABE0}" srcOrd="2" destOrd="0" parTransId="{8FA2DF6C-21BE-4C47-8B0D-FE2E14EC6445}" sibTransId="{C6107B12-F00A-4454-866B-ACDAD7C7507E}"/>
    <dgm:cxn modelId="{4FADFACB-8C95-4BA2-867E-F8402735035C}" type="presOf" srcId="{F8F206C0-3826-4E6B-8842-4BA33DD4A9F3}" destId="{688B1821-6209-49C7-B68F-F69748F6A3E6}" srcOrd="1" destOrd="0" presId="urn:microsoft.com/office/officeart/2005/8/layout/process1"/>
    <dgm:cxn modelId="{14A193CF-0278-4CED-82C9-BA1376EFA922}" type="presOf" srcId="{00D9CC24-CFC8-421A-811F-47B4224DABE0}" destId="{A5BF4D11-1E8A-481B-AE2B-363BAF8415FD}" srcOrd="0" destOrd="0" presId="urn:microsoft.com/office/officeart/2005/8/layout/process1"/>
    <dgm:cxn modelId="{18A279D4-1EC5-4406-A21A-601AFD732C7F}" srcId="{B530FB2A-2493-4425-9F48-94CDB82F29A3}" destId="{E753737D-023C-454F-AE1D-32FD4B0C0470}" srcOrd="0" destOrd="0" parTransId="{3AE735AB-EC29-450B-BC17-21E1CB848A6D}" sibTransId="{F8F206C0-3826-4E6B-8842-4BA33DD4A9F3}"/>
    <dgm:cxn modelId="{DDE9D2DD-E382-48AC-A892-6F2DACF3FDF1}" type="presOf" srcId="{B530FB2A-2493-4425-9F48-94CDB82F29A3}" destId="{8A279A16-BC02-4CDA-8F7F-D4AD57E517E3}" srcOrd="0" destOrd="0" presId="urn:microsoft.com/office/officeart/2005/8/layout/process1"/>
    <dgm:cxn modelId="{33E0CFE1-FE25-4E47-A70C-C6E8D0709F79}" type="presOf" srcId="{E753737D-023C-454F-AE1D-32FD4B0C0470}" destId="{6C4F4789-6265-42E4-946A-4669A554B571}" srcOrd="0" destOrd="0" presId="urn:microsoft.com/office/officeart/2005/8/layout/process1"/>
    <dgm:cxn modelId="{82F3A6F7-08B9-473C-A0D5-9FE2DC8D7C76}" type="presParOf" srcId="{8A279A16-BC02-4CDA-8F7F-D4AD57E517E3}" destId="{6C4F4789-6265-42E4-946A-4669A554B571}" srcOrd="0" destOrd="0" presId="urn:microsoft.com/office/officeart/2005/8/layout/process1"/>
    <dgm:cxn modelId="{0CCCDEA5-082F-4067-BBA4-5D0B64E6CF4C}" type="presParOf" srcId="{8A279A16-BC02-4CDA-8F7F-D4AD57E517E3}" destId="{5D579FED-ACE7-41E9-BB78-8673B09CB60E}" srcOrd="1" destOrd="0" presId="urn:microsoft.com/office/officeart/2005/8/layout/process1"/>
    <dgm:cxn modelId="{00B511EF-52AC-4600-A337-D5F0F467E3F1}" type="presParOf" srcId="{5D579FED-ACE7-41E9-BB78-8673B09CB60E}" destId="{688B1821-6209-49C7-B68F-F69748F6A3E6}" srcOrd="0" destOrd="0" presId="urn:microsoft.com/office/officeart/2005/8/layout/process1"/>
    <dgm:cxn modelId="{9B2D3212-774C-48A9-AF64-0F73941C55C5}" type="presParOf" srcId="{8A279A16-BC02-4CDA-8F7F-D4AD57E517E3}" destId="{F98F57C2-E808-449D-9DBA-4A127AC5B536}" srcOrd="2" destOrd="0" presId="urn:microsoft.com/office/officeart/2005/8/layout/process1"/>
    <dgm:cxn modelId="{C8D869F4-72C0-4F45-9153-6DDB52C90FE5}" type="presParOf" srcId="{8A279A16-BC02-4CDA-8F7F-D4AD57E517E3}" destId="{69DEB9A1-CADC-4418-A864-B2B3DD0CC92D}" srcOrd="3" destOrd="0" presId="urn:microsoft.com/office/officeart/2005/8/layout/process1"/>
    <dgm:cxn modelId="{BC569041-A3CE-4A09-966C-2DBCD1D14643}" type="presParOf" srcId="{69DEB9A1-CADC-4418-A864-B2B3DD0CC92D}" destId="{D0059D23-3F70-4040-9320-C5E4DD9DC753}" srcOrd="0" destOrd="0" presId="urn:microsoft.com/office/officeart/2005/8/layout/process1"/>
    <dgm:cxn modelId="{955DE842-A431-4562-A61C-FCF8BC8844BE}" type="presParOf" srcId="{8A279A16-BC02-4CDA-8F7F-D4AD57E517E3}" destId="{A5BF4D11-1E8A-481B-AE2B-363BAF8415F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CDD62AB-DE1D-46E6-B5C6-E0E5C098A69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248859A6-AEF2-4B7D-90DA-2BCF9E4F0E59}">
      <dgm:prSet phldrT="[Testo]"/>
      <dgm:spPr/>
      <dgm:t>
        <a:bodyPr/>
        <a:lstStyle/>
        <a:p>
          <a:r>
            <a:rPr lang="it-IT" dirty="0"/>
            <a:t>MANCANZA DI UN BENE NECESSARIO O UTILE</a:t>
          </a:r>
        </a:p>
      </dgm:t>
    </dgm:pt>
    <dgm:pt modelId="{018F1CD5-7964-44EB-80B3-70C2A349D9CD}" type="parTrans" cxnId="{F1E4D5F0-78A5-4267-8D11-0F4754F1FCC0}">
      <dgm:prSet/>
      <dgm:spPr/>
      <dgm:t>
        <a:bodyPr/>
        <a:lstStyle/>
        <a:p>
          <a:endParaRPr lang="it-IT"/>
        </a:p>
      </dgm:t>
    </dgm:pt>
    <dgm:pt modelId="{806F379C-909A-44E6-AF2D-A5EEABA9E87B}" type="sibTrans" cxnId="{F1E4D5F0-78A5-4267-8D11-0F4754F1FCC0}">
      <dgm:prSet/>
      <dgm:spPr/>
      <dgm:t>
        <a:bodyPr/>
        <a:lstStyle/>
        <a:p>
          <a:endParaRPr lang="it-IT"/>
        </a:p>
      </dgm:t>
    </dgm:pt>
    <dgm:pt modelId="{EF462CC9-72D1-45D9-A4FC-471318EE3C6B}">
      <dgm:prSet phldrT="[Testo]"/>
      <dgm:spPr/>
      <dgm:t>
        <a:bodyPr/>
        <a:lstStyle/>
        <a:p>
          <a:r>
            <a:rPr lang="it-IT" dirty="0"/>
            <a:t>PRIMARI</a:t>
          </a:r>
        </a:p>
        <a:p>
          <a:r>
            <a:rPr lang="it-IT" dirty="0"/>
            <a:t>per la sopravvivenza del soggetto</a:t>
          </a:r>
        </a:p>
      </dgm:t>
    </dgm:pt>
    <dgm:pt modelId="{E7ABD749-9ABD-494D-B5D6-87AC81C8BC97}" type="parTrans" cxnId="{2D5A190D-0025-4521-A3B7-929CE0904A65}">
      <dgm:prSet/>
      <dgm:spPr/>
      <dgm:t>
        <a:bodyPr/>
        <a:lstStyle/>
        <a:p>
          <a:endParaRPr lang="it-IT"/>
        </a:p>
      </dgm:t>
    </dgm:pt>
    <dgm:pt modelId="{D1759D7E-C58D-4756-91E6-C2E56B076BD6}" type="sibTrans" cxnId="{2D5A190D-0025-4521-A3B7-929CE0904A65}">
      <dgm:prSet/>
      <dgm:spPr/>
      <dgm:t>
        <a:bodyPr/>
        <a:lstStyle/>
        <a:p>
          <a:endParaRPr lang="it-IT"/>
        </a:p>
      </dgm:t>
    </dgm:pt>
    <dgm:pt modelId="{FD4919E2-3D21-4747-9789-A16A3A40070C}">
      <dgm:prSet phldrT="[Testo]"/>
      <dgm:spPr/>
      <dgm:t>
        <a:bodyPr/>
        <a:lstStyle/>
        <a:p>
          <a:r>
            <a:rPr lang="it-IT" dirty="0"/>
            <a:t>SECONDARI</a:t>
          </a:r>
        </a:p>
        <a:p>
          <a:r>
            <a:rPr lang="it-IT" dirty="0"/>
            <a:t>non necessari, ma rilevanti e da prendere in considerazione ai fini della realizzazione del soggetto</a:t>
          </a:r>
        </a:p>
      </dgm:t>
    </dgm:pt>
    <dgm:pt modelId="{474EDDDC-1568-4CD1-80B0-7E78E7AC514F}" type="parTrans" cxnId="{491247B7-BB36-4C7F-B364-6684446D856E}">
      <dgm:prSet/>
      <dgm:spPr/>
      <dgm:t>
        <a:bodyPr/>
        <a:lstStyle/>
        <a:p>
          <a:endParaRPr lang="it-IT"/>
        </a:p>
      </dgm:t>
    </dgm:pt>
    <dgm:pt modelId="{9D7CAA80-6550-4FA0-B5E1-CCFD9F61B364}" type="sibTrans" cxnId="{491247B7-BB36-4C7F-B364-6684446D856E}">
      <dgm:prSet/>
      <dgm:spPr/>
      <dgm:t>
        <a:bodyPr/>
        <a:lstStyle/>
        <a:p>
          <a:endParaRPr lang="it-IT"/>
        </a:p>
      </dgm:t>
    </dgm:pt>
    <dgm:pt modelId="{6CEE5F54-8A81-4EE7-ABE0-69EBE1650087}" type="pres">
      <dgm:prSet presAssocID="{8CDD62AB-DE1D-46E6-B5C6-E0E5C098A690}" presName="hierChild1" presStyleCnt="0">
        <dgm:presLayoutVars>
          <dgm:orgChart val="1"/>
          <dgm:chPref val="1"/>
          <dgm:dir/>
          <dgm:animOne val="branch"/>
          <dgm:animLvl val="lvl"/>
          <dgm:resizeHandles/>
        </dgm:presLayoutVars>
      </dgm:prSet>
      <dgm:spPr/>
    </dgm:pt>
    <dgm:pt modelId="{42F417A0-E919-4FC5-91B0-376CF6B618A5}" type="pres">
      <dgm:prSet presAssocID="{248859A6-AEF2-4B7D-90DA-2BCF9E4F0E59}" presName="hierRoot1" presStyleCnt="0">
        <dgm:presLayoutVars>
          <dgm:hierBranch val="init"/>
        </dgm:presLayoutVars>
      </dgm:prSet>
      <dgm:spPr/>
    </dgm:pt>
    <dgm:pt modelId="{A2E94002-BC53-4B0C-9D29-135937138E79}" type="pres">
      <dgm:prSet presAssocID="{248859A6-AEF2-4B7D-90DA-2BCF9E4F0E59}" presName="rootComposite1" presStyleCnt="0"/>
      <dgm:spPr/>
    </dgm:pt>
    <dgm:pt modelId="{1E45F234-C7C0-417C-B074-FCBE79554415}" type="pres">
      <dgm:prSet presAssocID="{248859A6-AEF2-4B7D-90DA-2BCF9E4F0E59}" presName="rootText1" presStyleLbl="node0" presStyleIdx="0" presStyleCnt="1" custScaleX="199703" custScaleY="98945">
        <dgm:presLayoutVars>
          <dgm:chPref val="3"/>
        </dgm:presLayoutVars>
      </dgm:prSet>
      <dgm:spPr/>
    </dgm:pt>
    <dgm:pt modelId="{0F6BAC09-BA33-483A-A591-D1B71CE3FA2E}" type="pres">
      <dgm:prSet presAssocID="{248859A6-AEF2-4B7D-90DA-2BCF9E4F0E59}" presName="rootConnector1" presStyleLbl="node1" presStyleIdx="0" presStyleCnt="0"/>
      <dgm:spPr/>
    </dgm:pt>
    <dgm:pt modelId="{1DB7FBAD-24F3-41AB-AAD5-12FFE5F37B2E}" type="pres">
      <dgm:prSet presAssocID="{248859A6-AEF2-4B7D-90DA-2BCF9E4F0E59}" presName="hierChild2" presStyleCnt="0"/>
      <dgm:spPr/>
    </dgm:pt>
    <dgm:pt modelId="{6CC76A38-6E8A-4B67-91A4-0271A1EA81C1}" type="pres">
      <dgm:prSet presAssocID="{E7ABD749-9ABD-494D-B5D6-87AC81C8BC97}" presName="Name37" presStyleLbl="parChTrans1D2" presStyleIdx="0" presStyleCnt="2"/>
      <dgm:spPr/>
    </dgm:pt>
    <dgm:pt modelId="{FA3D84DA-5816-4D5C-B4F7-0046D88D1234}" type="pres">
      <dgm:prSet presAssocID="{EF462CC9-72D1-45D9-A4FC-471318EE3C6B}" presName="hierRoot2" presStyleCnt="0">
        <dgm:presLayoutVars>
          <dgm:hierBranch val="init"/>
        </dgm:presLayoutVars>
      </dgm:prSet>
      <dgm:spPr/>
    </dgm:pt>
    <dgm:pt modelId="{661BC675-DB1B-4137-A823-99B19331B207}" type="pres">
      <dgm:prSet presAssocID="{EF462CC9-72D1-45D9-A4FC-471318EE3C6B}" presName="rootComposite" presStyleCnt="0"/>
      <dgm:spPr/>
    </dgm:pt>
    <dgm:pt modelId="{B4C35234-7CCF-4D6E-9396-C945A01F9063}" type="pres">
      <dgm:prSet presAssocID="{EF462CC9-72D1-45D9-A4FC-471318EE3C6B}" presName="rootText" presStyleLbl="node2" presStyleIdx="0" presStyleCnt="2" custScaleX="134288">
        <dgm:presLayoutVars>
          <dgm:chPref val="3"/>
        </dgm:presLayoutVars>
      </dgm:prSet>
      <dgm:spPr/>
    </dgm:pt>
    <dgm:pt modelId="{924D2817-FA50-4D7C-BE6D-11C81EA454AA}" type="pres">
      <dgm:prSet presAssocID="{EF462CC9-72D1-45D9-A4FC-471318EE3C6B}" presName="rootConnector" presStyleLbl="node2" presStyleIdx="0" presStyleCnt="2"/>
      <dgm:spPr/>
    </dgm:pt>
    <dgm:pt modelId="{EC2AD31E-8967-42C0-898A-FB96C818BA27}" type="pres">
      <dgm:prSet presAssocID="{EF462CC9-72D1-45D9-A4FC-471318EE3C6B}" presName="hierChild4" presStyleCnt="0"/>
      <dgm:spPr/>
    </dgm:pt>
    <dgm:pt modelId="{2879F8CC-C927-4810-8443-CDEEF218FF3D}" type="pres">
      <dgm:prSet presAssocID="{EF462CC9-72D1-45D9-A4FC-471318EE3C6B}" presName="hierChild5" presStyleCnt="0"/>
      <dgm:spPr/>
    </dgm:pt>
    <dgm:pt modelId="{D2CDD171-9702-4327-879E-C1F06599C9FB}" type="pres">
      <dgm:prSet presAssocID="{474EDDDC-1568-4CD1-80B0-7E78E7AC514F}" presName="Name37" presStyleLbl="parChTrans1D2" presStyleIdx="1" presStyleCnt="2"/>
      <dgm:spPr/>
    </dgm:pt>
    <dgm:pt modelId="{F13226DB-A605-4FC2-A932-10996EE90439}" type="pres">
      <dgm:prSet presAssocID="{FD4919E2-3D21-4747-9789-A16A3A40070C}" presName="hierRoot2" presStyleCnt="0">
        <dgm:presLayoutVars>
          <dgm:hierBranch val="init"/>
        </dgm:presLayoutVars>
      </dgm:prSet>
      <dgm:spPr/>
    </dgm:pt>
    <dgm:pt modelId="{CB9DDC43-392D-46C5-9BAB-6B7720F37C9D}" type="pres">
      <dgm:prSet presAssocID="{FD4919E2-3D21-4747-9789-A16A3A40070C}" presName="rootComposite" presStyleCnt="0"/>
      <dgm:spPr/>
    </dgm:pt>
    <dgm:pt modelId="{EEDD6146-744A-46B7-AD06-C19A410E4506}" type="pres">
      <dgm:prSet presAssocID="{FD4919E2-3D21-4747-9789-A16A3A40070C}" presName="rootText" presStyleLbl="node2" presStyleIdx="1" presStyleCnt="2" custScaleX="141255">
        <dgm:presLayoutVars>
          <dgm:chPref val="3"/>
        </dgm:presLayoutVars>
      </dgm:prSet>
      <dgm:spPr/>
    </dgm:pt>
    <dgm:pt modelId="{24E03D51-85F0-45E4-9203-751F3361B99F}" type="pres">
      <dgm:prSet presAssocID="{FD4919E2-3D21-4747-9789-A16A3A40070C}" presName="rootConnector" presStyleLbl="node2" presStyleIdx="1" presStyleCnt="2"/>
      <dgm:spPr/>
    </dgm:pt>
    <dgm:pt modelId="{4BA164C7-28A4-43CC-BFAA-FD90A43EB1E9}" type="pres">
      <dgm:prSet presAssocID="{FD4919E2-3D21-4747-9789-A16A3A40070C}" presName="hierChild4" presStyleCnt="0"/>
      <dgm:spPr/>
    </dgm:pt>
    <dgm:pt modelId="{15DB50D4-E71B-43F6-A28A-77B0786C6220}" type="pres">
      <dgm:prSet presAssocID="{FD4919E2-3D21-4747-9789-A16A3A40070C}" presName="hierChild5" presStyleCnt="0"/>
      <dgm:spPr/>
    </dgm:pt>
    <dgm:pt modelId="{3879AE58-E931-4CC9-9BC8-C52F3BD91D89}" type="pres">
      <dgm:prSet presAssocID="{248859A6-AEF2-4B7D-90DA-2BCF9E4F0E59}" presName="hierChild3" presStyleCnt="0"/>
      <dgm:spPr/>
    </dgm:pt>
  </dgm:ptLst>
  <dgm:cxnLst>
    <dgm:cxn modelId="{2D5A190D-0025-4521-A3B7-929CE0904A65}" srcId="{248859A6-AEF2-4B7D-90DA-2BCF9E4F0E59}" destId="{EF462CC9-72D1-45D9-A4FC-471318EE3C6B}" srcOrd="0" destOrd="0" parTransId="{E7ABD749-9ABD-494D-B5D6-87AC81C8BC97}" sibTransId="{D1759D7E-C58D-4756-91E6-C2E56B076BD6}"/>
    <dgm:cxn modelId="{C6830324-015C-46A1-9AE6-8ECE8FE1F8C6}" type="presOf" srcId="{FD4919E2-3D21-4747-9789-A16A3A40070C}" destId="{EEDD6146-744A-46B7-AD06-C19A410E4506}" srcOrd="0" destOrd="0" presId="urn:microsoft.com/office/officeart/2005/8/layout/orgChart1"/>
    <dgm:cxn modelId="{0D9D723D-E0D0-4399-A27C-D398D47D9D8B}" type="presOf" srcId="{248859A6-AEF2-4B7D-90DA-2BCF9E4F0E59}" destId="{0F6BAC09-BA33-483A-A591-D1B71CE3FA2E}" srcOrd="1" destOrd="0" presId="urn:microsoft.com/office/officeart/2005/8/layout/orgChart1"/>
    <dgm:cxn modelId="{3433175B-3DA6-48ED-828C-7A9D3205FC2D}" type="presOf" srcId="{EF462CC9-72D1-45D9-A4FC-471318EE3C6B}" destId="{B4C35234-7CCF-4D6E-9396-C945A01F9063}" srcOrd="0" destOrd="0" presId="urn:microsoft.com/office/officeart/2005/8/layout/orgChart1"/>
    <dgm:cxn modelId="{D281567C-96ED-4D00-AE39-F53C58721ED6}" type="presOf" srcId="{EF462CC9-72D1-45D9-A4FC-471318EE3C6B}" destId="{924D2817-FA50-4D7C-BE6D-11C81EA454AA}" srcOrd="1" destOrd="0" presId="urn:microsoft.com/office/officeart/2005/8/layout/orgChart1"/>
    <dgm:cxn modelId="{4127F881-0157-4A80-985D-D65B80431C70}" type="presOf" srcId="{248859A6-AEF2-4B7D-90DA-2BCF9E4F0E59}" destId="{1E45F234-C7C0-417C-B074-FCBE79554415}" srcOrd="0" destOrd="0" presId="urn:microsoft.com/office/officeart/2005/8/layout/orgChart1"/>
    <dgm:cxn modelId="{856A498E-AFD9-4D20-AA11-E34857680D3C}" type="presOf" srcId="{8CDD62AB-DE1D-46E6-B5C6-E0E5C098A690}" destId="{6CEE5F54-8A81-4EE7-ABE0-69EBE1650087}" srcOrd="0" destOrd="0" presId="urn:microsoft.com/office/officeart/2005/8/layout/orgChart1"/>
    <dgm:cxn modelId="{DB468DA8-63AA-4682-9E4E-CB8A6392FFFA}" type="presOf" srcId="{E7ABD749-9ABD-494D-B5D6-87AC81C8BC97}" destId="{6CC76A38-6E8A-4B67-91A4-0271A1EA81C1}" srcOrd="0" destOrd="0" presId="urn:microsoft.com/office/officeart/2005/8/layout/orgChart1"/>
    <dgm:cxn modelId="{491247B7-BB36-4C7F-B364-6684446D856E}" srcId="{248859A6-AEF2-4B7D-90DA-2BCF9E4F0E59}" destId="{FD4919E2-3D21-4747-9789-A16A3A40070C}" srcOrd="1" destOrd="0" parTransId="{474EDDDC-1568-4CD1-80B0-7E78E7AC514F}" sibTransId="{9D7CAA80-6550-4FA0-B5E1-CCFD9F61B364}"/>
    <dgm:cxn modelId="{9C6F7CE7-BC38-4659-B0AB-BABB9E051E9C}" type="presOf" srcId="{474EDDDC-1568-4CD1-80B0-7E78E7AC514F}" destId="{D2CDD171-9702-4327-879E-C1F06599C9FB}" srcOrd="0" destOrd="0" presId="urn:microsoft.com/office/officeart/2005/8/layout/orgChart1"/>
    <dgm:cxn modelId="{81CBB0E7-2376-4060-ADD2-6824491AAD44}" type="presOf" srcId="{FD4919E2-3D21-4747-9789-A16A3A40070C}" destId="{24E03D51-85F0-45E4-9203-751F3361B99F}" srcOrd="1" destOrd="0" presId="urn:microsoft.com/office/officeart/2005/8/layout/orgChart1"/>
    <dgm:cxn modelId="{F1E4D5F0-78A5-4267-8D11-0F4754F1FCC0}" srcId="{8CDD62AB-DE1D-46E6-B5C6-E0E5C098A690}" destId="{248859A6-AEF2-4B7D-90DA-2BCF9E4F0E59}" srcOrd="0" destOrd="0" parTransId="{018F1CD5-7964-44EB-80B3-70C2A349D9CD}" sibTransId="{806F379C-909A-44E6-AF2D-A5EEABA9E87B}"/>
    <dgm:cxn modelId="{D4E1C704-EBF0-4710-98CE-86243B5EE006}" type="presParOf" srcId="{6CEE5F54-8A81-4EE7-ABE0-69EBE1650087}" destId="{42F417A0-E919-4FC5-91B0-376CF6B618A5}" srcOrd="0" destOrd="0" presId="urn:microsoft.com/office/officeart/2005/8/layout/orgChart1"/>
    <dgm:cxn modelId="{23D88D9D-83F2-48FC-A394-4B9DD7F70C7D}" type="presParOf" srcId="{42F417A0-E919-4FC5-91B0-376CF6B618A5}" destId="{A2E94002-BC53-4B0C-9D29-135937138E79}" srcOrd="0" destOrd="0" presId="urn:microsoft.com/office/officeart/2005/8/layout/orgChart1"/>
    <dgm:cxn modelId="{9B1A2099-4F61-4225-92AB-F6B1AE1C3693}" type="presParOf" srcId="{A2E94002-BC53-4B0C-9D29-135937138E79}" destId="{1E45F234-C7C0-417C-B074-FCBE79554415}" srcOrd="0" destOrd="0" presId="urn:microsoft.com/office/officeart/2005/8/layout/orgChart1"/>
    <dgm:cxn modelId="{B64B3098-A038-48CD-AF89-4225EBF3B400}" type="presParOf" srcId="{A2E94002-BC53-4B0C-9D29-135937138E79}" destId="{0F6BAC09-BA33-483A-A591-D1B71CE3FA2E}" srcOrd="1" destOrd="0" presId="urn:microsoft.com/office/officeart/2005/8/layout/orgChart1"/>
    <dgm:cxn modelId="{1EB8A2F9-9A15-49BA-A038-21D7BF6B0B96}" type="presParOf" srcId="{42F417A0-E919-4FC5-91B0-376CF6B618A5}" destId="{1DB7FBAD-24F3-41AB-AAD5-12FFE5F37B2E}" srcOrd="1" destOrd="0" presId="urn:microsoft.com/office/officeart/2005/8/layout/orgChart1"/>
    <dgm:cxn modelId="{983117FE-8B04-4F22-910D-CDC8C374E4E6}" type="presParOf" srcId="{1DB7FBAD-24F3-41AB-AAD5-12FFE5F37B2E}" destId="{6CC76A38-6E8A-4B67-91A4-0271A1EA81C1}" srcOrd="0" destOrd="0" presId="urn:microsoft.com/office/officeart/2005/8/layout/orgChart1"/>
    <dgm:cxn modelId="{D869728D-E177-453C-AD00-A32136B14624}" type="presParOf" srcId="{1DB7FBAD-24F3-41AB-AAD5-12FFE5F37B2E}" destId="{FA3D84DA-5816-4D5C-B4F7-0046D88D1234}" srcOrd="1" destOrd="0" presId="urn:microsoft.com/office/officeart/2005/8/layout/orgChart1"/>
    <dgm:cxn modelId="{28DE3A5A-7823-4AA4-A599-48A2D97921EE}" type="presParOf" srcId="{FA3D84DA-5816-4D5C-B4F7-0046D88D1234}" destId="{661BC675-DB1B-4137-A823-99B19331B207}" srcOrd="0" destOrd="0" presId="urn:microsoft.com/office/officeart/2005/8/layout/orgChart1"/>
    <dgm:cxn modelId="{CC1717DB-D636-438D-A0C6-881B03F4F9A9}" type="presParOf" srcId="{661BC675-DB1B-4137-A823-99B19331B207}" destId="{B4C35234-7CCF-4D6E-9396-C945A01F9063}" srcOrd="0" destOrd="0" presId="urn:microsoft.com/office/officeart/2005/8/layout/orgChart1"/>
    <dgm:cxn modelId="{4BC81561-7C1E-42E3-9C53-FA5EC17C346F}" type="presParOf" srcId="{661BC675-DB1B-4137-A823-99B19331B207}" destId="{924D2817-FA50-4D7C-BE6D-11C81EA454AA}" srcOrd="1" destOrd="0" presId="urn:microsoft.com/office/officeart/2005/8/layout/orgChart1"/>
    <dgm:cxn modelId="{6E6F602E-4E6C-447A-B3FB-6F04D3D90AB1}" type="presParOf" srcId="{FA3D84DA-5816-4D5C-B4F7-0046D88D1234}" destId="{EC2AD31E-8967-42C0-898A-FB96C818BA27}" srcOrd="1" destOrd="0" presId="urn:microsoft.com/office/officeart/2005/8/layout/orgChart1"/>
    <dgm:cxn modelId="{217FB72B-8123-4244-B7B4-B6DA90EFB678}" type="presParOf" srcId="{FA3D84DA-5816-4D5C-B4F7-0046D88D1234}" destId="{2879F8CC-C927-4810-8443-CDEEF218FF3D}" srcOrd="2" destOrd="0" presId="urn:microsoft.com/office/officeart/2005/8/layout/orgChart1"/>
    <dgm:cxn modelId="{EC673572-D2C7-4471-8B7A-20190BBC318A}" type="presParOf" srcId="{1DB7FBAD-24F3-41AB-AAD5-12FFE5F37B2E}" destId="{D2CDD171-9702-4327-879E-C1F06599C9FB}" srcOrd="2" destOrd="0" presId="urn:microsoft.com/office/officeart/2005/8/layout/orgChart1"/>
    <dgm:cxn modelId="{EE13B437-D4A0-4CA0-91AC-6C3A06B45538}" type="presParOf" srcId="{1DB7FBAD-24F3-41AB-AAD5-12FFE5F37B2E}" destId="{F13226DB-A605-4FC2-A932-10996EE90439}" srcOrd="3" destOrd="0" presId="urn:microsoft.com/office/officeart/2005/8/layout/orgChart1"/>
    <dgm:cxn modelId="{BB603CB9-D37C-4DD5-82C5-0F83F34ABD4C}" type="presParOf" srcId="{F13226DB-A605-4FC2-A932-10996EE90439}" destId="{CB9DDC43-392D-46C5-9BAB-6B7720F37C9D}" srcOrd="0" destOrd="0" presId="urn:microsoft.com/office/officeart/2005/8/layout/orgChart1"/>
    <dgm:cxn modelId="{462F648B-B9CC-497B-A601-55D92B5433E0}" type="presParOf" srcId="{CB9DDC43-392D-46C5-9BAB-6B7720F37C9D}" destId="{EEDD6146-744A-46B7-AD06-C19A410E4506}" srcOrd="0" destOrd="0" presId="urn:microsoft.com/office/officeart/2005/8/layout/orgChart1"/>
    <dgm:cxn modelId="{6C75BF38-FADD-4E0A-9E33-EFCE8BE896A9}" type="presParOf" srcId="{CB9DDC43-392D-46C5-9BAB-6B7720F37C9D}" destId="{24E03D51-85F0-45E4-9203-751F3361B99F}" srcOrd="1" destOrd="0" presId="urn:microsoft.com/office/officeart/2005/8/layout/orgChart1"/>
    <dgm:cxn modelId="{DC584F81-54FF-4945-BC5A-5AD9FEBFA569}" type="presParOf" srcId="{F13226DB-A605-4FC2-A932-10996EE90439}" destId="{4BA164C7-28A4-43CC-BFAA-FD90A43EB1E9}" srcOrd="1" destOrd="0" presId="urn:microsoft.com/office/officeart/2005/8/layout/orgChart1"/>
    <dgm:cxn modelId="{7576F126-29E5-4D51-851F-635A123A813A}" type="presParOf" srcId="{F13226DB-A605-4FC2-A932-10996EE90439}" destId="{15DB50D4-E71B-43F6-A28A-77B0786C6220}" srcOrd="2" destOrd="0" presId="urn:microsoft.com/office/officeart/2005/8/layout/orgChart1"/>
    <dgm:cxn modelId="{21B8231B-B6F8-4C77-85A4-40B5E7AAD723}" type="presParOf" srcId="{42F417A0-E919-4FC5-91B0-376CF6B618A5}" destId="{3879AE58-E931-4CC9-9BC8-C52F3BD91D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C9506A2-BD3A-49D9-8CB3-204040FE17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DE896454-9AE7-4E2F-9233-1EFD836A37A6}">
      <dgm:prSet phldrT="[Testo]"/>
      <dgm:spPr/>
      <dgm:t>
        <a:bodyPr/>
        <a:lstStyle/>
        <a:p>
          <a:r>
            <a:rPr lang="it-IT" dirty="0"/>
            <a:t>OGGETTIVI</a:t>
          </a:r>
        </a:p>
        <a:p>
          <a:r>
            <a:rPr lang="it-IT" dirty="0"/>
            <a:t>misurabili quantitativamente e riconoscibili da tutti in modo universale</a:t>
          </a:r>
        </a:p>
      </dgm:t>
    </dgm:pt>
    <dgm:pt modelId="{DFEDCCE2-6831-4B7E-B90A-C12DF81BEC4C}" type="parTrans" cxnId="{49BE304D-7EB5-4E7F-8611-6F01B6E86CBF}">
      <dgm:prSet/>
      <dgm:spPr/>
      <dgm:t>
        <a:bodyPr/>
        <a:lstStyle/>
        <a:p>
          <a:endParaRPr lang="it-IT"/>
        </a:p>
      </dgm:t>
    </dgm:pt>
    <dgm:pt modelId="{A1E50D02-2D92-4617-A8E8-3C7E52DEC6A1}" type="sibTrans" cxnId="{49BE304D-7EB5-4E7F-8611-6F01B6E86CBF}">
      <dgm:prSet/>
      <dgm:spPr/>
      <dgm:t>
        <a:bodyPr/>
        <a:lstStyle/>
        <a:p>
          <a:endParaRPr lang="it-IT"/>
        </a:p>
      </dgm:t>
    </dgm:pt>
    <dgm:pt modelId="{0FAD6DE9-78F9-47FE-91E3-B49C7C2CF4C9}">
      <dgm:prSet phldrT="[Testo]"/>
      <dgm:spPr/>
      <dgm:t>
        <a:bodyPr/>
        <a:lstStyle/>
        <a:p>
          <a:r>
            <a:rPr lang="it-IT" dirty="0"/>
            <a:t>ESPRESSI</a:t>
          </a:r>
        </a:p>
        <a:p>
          <a:r>
            <a:rPr lang="it-IT" dirty="0"/>
            <a:t>che si manifestano e si verbalizzano esplicitamente </a:t>
          </a:r>
        </a:p>
      </dgm:t>
    </dgm:pt>
    <dgm:pt modelId="{F5A560AA-0D19-4155-8F24-17F9AE55F9B4}" type="parTrans" cxnId="{BAF124FD-2F74-45CE-B9FB-057ABDED8931}">
      <dgm:prSet/>
      <dgm:spPr/>
      <dgm:t>
        <a:bodyPr/>
        <a:lstStyle/>
        <a:p>
          <a:endParaRPr lang="it-IT"/>
        </a:p>
      </dgm:t>
    </dgm:pt>
    <dgm:pt modelId="{7AF322C5-25CB-4A31-89C6-1C19C21B5206}" type="sibTrans" cxnId="{BAF124FD-2F74-45CE-B9FB-057ABDED8931}">
      <dgm:prSet/>
      <dgm:spPr/>
      <dgm:t>
        <a:bodyPr/>
        <a:lstStyle/>
        <a:p>
          <a:endParaRPr lang="it-IT"/>
        </a:p>
      </dgm:t>
    </dgm:pt>
    <dgm:pt modelId="{3F982E95-67EF-4139-A28F-BECDCF06C8A6}">
      <dgm:prSet phldrT="[Testo]"/>
      <dgm:spPr/>
      <dgm:t>
        <a:bodyPr/>
        <a:lstStyle/>
        <a:p>
          <a:r>
            <a:rPr lang="it-IT" dirty="0"/>
            <a:t>INDIVIDUALI</a:t>
          </a:r>
        </a:p>
        <a:p>
          <a:r>
            <a:rPr lang="it-IT" dirty="0"/>
            <a:t>che possiede l’individuo in quanto tale e la cui risposta gli appartiene in modo quasi esclusivo </a:t>
          </a:r>
        </a:p>
      </dgm:t>
    </dgm:pt>
    <dgm:pt modelId="{FCD2ED57-D870-412F-BCA6-0737A84FA2F4}" type="parTrans" cxnId="{78F7F0A6-C310-45ED-8117-297DE16BCE8B}">
      <dgm:prSet/>
      <dgm:spPr/>
      <dgm:t>
        <a:bodyPr/>
        <a:lstStyle/>
        <a:p>
          <a:endParaRPr lang="it-IT"/>
        </a:p>
      </dgm:t>
    </dgm:pt>
    <dgm:pt modelId="{BEE6B969-3F2C-414B-8AE2-8EA385751BB6}" type="sibTrans" cxnId="{78F7F0A6-C310-45ED-8117-297DE16BCE8B}">
      <dgm:prSet/>
      <dgm:spPr/>
      <dgm:t>
        <a:bodyPr/>
        <a:lstStyle/>
        <a:p>
          <a:endParaRPr lang="it-IT"/>
        </a:p>
      </dgm:t>
    </dgm:pt>
    <dgm:pt modelId="{B758DB25-04F7-4286-BEDB-E98679E38D95}">
      <dgm:prSet phldrT="[Testo]"/>
      <dgm:spPr/>
      <dgm:t>
        <a:bodyPr/>
        <a:lstStyle/>
        <a:p>
          <a:r>
            <a:rPr lang="it-IT" dirty="0"/>
            <a:t>SOGGETTIVI</a:t>
          </a:r>
        </a:p>
        <a:p>
          <a:r>
            <a:rPr lang="it-IT" dirty="0"/>
            <a:t>legati alla specificità, alle inclinazioni, alla cultura ed alla originalità del soggetto singolo</a:t>
          </a:r>
        </a:p>
      </dgm:t>
    </dgm:pt>
    <dgm:pt modelId="{0646A781-4512-4817-8A35-EEAA22E0E901}" type="parTrans" cxnId="{0AB4188F-C969-4B28-996C-AEE4A89E65DD}">
      <dgm:prSet/>
      <dgm:spPr/>
      <dgm:t>
        <a:bodyPr/>
        <a:lstStyle/>
        <a:p>
          <a:endParaRPr lang="it-IT"/>
        </a:p>
      </dgm:t>
    </dgm:pt>
    <dgm:pt modelId="{5C017542-5AAD-4B43-A274-171627EB8238}" type="sibTrans" cxnId="{0AB4188F-C969-4B28-996C-AEE4A89E65DD}">
      <dgm:prSet/>
      <dgm:spPr/>
      <dgm:t>
        <a:bodyPr/>
        <a:lstStyle/>
        <a:p>
          <a:endParaRPr lang="it-IT"/>
        </a:p>
      </dgm:t>
    </dgm:pt>
    <dgm:pt modelId="{F529BEFA-3457-4A42-8C42-1B64ED981BA7}">
      <dgm:prSet phldrT="[Testo]"/>
      <dgm:spPr/>
      <dgm:t>
        <a:bodyPr/>
        <a:lstStyle/>
        <a:p>
          <a:r>
            <a:rPr lang="it-IT" dirty="0"/>
            <a:t>SOCIALI</a:t>
          </a:r>
        </a:p>
        <a:p>
          <a:r>
            <a:rPr lang="it-IT" dirty="0"/>
            <a:t>che caratterizzano l’individuo in quanto appartenente a un determinato gruppo sociale </a:t>
          </a:r>
        </a:p>
      </dgm:t>
    </dgm:pt>
    <dgm:pt modelId="{36D0E35A-AC92-4702-93C5-09A95B76313B}" type="parTrans" cxnId="{AADCA712-EA16-4544-820E-7D7D113AC8E0}">
      <dgm:prSet/>
      <dgm:spPr/>
      <dgm:t>
        <a:bodyPr/>
        <a:lstStyle/>
        <a:p>
          <a:endParaRPr lang="it-IT"/>
        </a:p>
      </dgm:t>
    </dgm:pt>
    <dgm:pt modelId="{65B377CD-EAA6-484A-ABFD-82990500E4BE}" type="sibTrans" cxnId="{AADCA712-EA16-4544-820E-7D7D113AC8E0}">
      <dgm:prSet/>
      <dgm:spPr/>
      <dgm:t>
        <a:bodyPr/>
        <a:lstStyle/>
        <a:p>
          <a:endParaRPr lang="it-IT"/>
        </a:p>
      </dgm:t>
    </dgm:pt>
    <dgm:pt modelId="{CEC37398-6365-4EDF-921A-87E99FF25249}">
      <dgm:prSet/>
      <dgm:spPr/>
      <dgm:t>
        <a:bodyPr/>
        <a:lstStyle/>
        <a:p>
          <a:r>
            <a:rPr lang="it-IT" dirty="0"/>
            <a:t>LATENTI</a:t>
          </a:r>
        </a:p>
        <a:p>
          <a:r>
            <a:rPr lang="it-IT" dirty="0"/>
            <a:t>che rimangono impliciti e non detti, anche se spesso più importanti di quelli espressi </a:t>
          </a:r>
        </a:p>
      </dgm:t>
    </dgm:pt>
    <dgm:pt modelId="{B00195DC-2B35-4042-BA29-A9F09792568C}" type="parTrans" cxnId="{A9ADB076-BFAA-4EB7-8203-100577F34721}">
      <dgm:prSet/>
      <dgm:spPr/>
      <dgm:t>
        <a:bodyPr/>
        <a:lstStyle/>
        <a:p>
          <a:endParaRPr lang="it-IT"/>
        </a:p>
      </dgm:t>
    </dgm:pt>
    <dgm:pt modelId="{73A4D326-ED7B-4654-BAF9-E3BC3310B058}" type="sibTrans" cxnId="{A9ADB076-BFAA-4EB7-8203-100577F34721}">
      <dgm:prSet/>
      <dgm:spPr/>
      <dgm:t>
        <a:bodyPr/>
        <a:lstStyle/>
        <a:p>
          <a:endParaRPr lang="it-IT"/>
        </a:p>
      </dgm:t>
    </dgm:pt>
    <dgm:pt modelId="{A546BB8B-9614-45A6-8D61-CBA1940C6369}" type="pres">
      <dgm:prSet presAssocID="{8C9506A2-BD3A-49D9-8CB3-204040FE1756}" presName="diagram" presStyleCnt="0">
        <dgm:presLayoutVars>
          <dgm:dir/>
          <dgm:resizeHandles val="exact"/>
        </dgm:presLayoutVars>
      </dgm:prSet>
      <dgm:spPr/>
    </dgm:pt>
    <dgm:pt modelId="{C861174C-122E-4E8B-B504-F2FEE7A04B1C}" type="pres">
      <dgm:prSet presAssocID="{DE896454-9AE7-4E2F-9233-1EFD836A37A6}" presName="node" presStyleLbl="node1" presStyleIdx="0" presStyleCnt="6" custScaleY="105269">
        <dgm:presLayoutVars>
          <dgm:bulletEnabled val="1"/>
        </dgm:presLayoutVars>
      </dgm:prSet>
      <dgm:spPr/>
    </dgm:pt>
    <dgm:pt modelId="{D133E9D7-07F6-4623-9D05-9CB61288D7BF}" type="pres">
      <dgm:prSet presAssocID="{A1E50D02-2D92-4617-A8E8-3C7E52DEC6A1}" presName="sibTrans" presStyleCnt="0"/>
      <dgm:spPr/>
    </dgm:pt>
    <dgm:pt modelId="{1BA728D5-ABB4-4746-A37D-2C5AA48B3A14}" type="pres">
      <dgm:prSet presAssocID="{0FAD6DE9-78F9-47FE-91E3-B49C7C2CF4C9}" presName="node" presStyleLbl="node1" presStyleIdx="1" presStyleCnt="6">
        <dgm:presLayoutVars>
          <dgm:bulletEnabled val="1"/>
        </dgm:presLayoutVars>
      </dgm:prSet>
      <dgm:spPr/>
    </dgm:pt>
    <dgm:pt modelId="{82839E45-A77F-40D9-AB61-FCBB5971DEFA}" type="pres">
      <dgm:prSet presAssocID="{7AF322C5-25CB-4A31-89C6-1C19C21B5206}" presName="sibTrans" presStyleCnt="0"/>
      <dgm:spPr/>
    </dgm:pt>
    <dgm:pt modelId="{FADC18B8-5C61-4632-8F3B-9DE409A930F1}" type="pres">
      <dgm:prSet presAssocID="{3F982E95-67EF-4139-A28F-BECDCF06C8A6}" presName="node" presStyleLbl="node1" presStyleIdx="2" presStyleCnt="6" custScaleX="100734">
        <dgm:presLayoutVars>
          <dgm:bulletEnabled val="1"/>
        </dgm:presLayoutVars>
      </dgm:prSet>
      <dgm:spPr/>
    </dgm:pt>
    <dgm:pt modelId="{28B08667-79A7-4DC8-AB12-6E814E3A3A60}" type="pres">
      <dgm:prSet presAssocID="{BEE6B969-3F2C-414B-8AE2-8EA385751BB6}" presName="sibTrans" presStyleCnt="0"/>
      <dgm:spPr/>
    </dgm:pt>
    <dgm:pt modelId="{F931DCA7-7B7F-4E14-BC06-3F9C24008E22}" type="pres">
      <dgm:prSet presAssocID="{B758DB25-04F7-4286-BEDB-E98679E38D95}" presName="node" presStyleLbl="node1" presStyleIdx="3" presStyleCnt="6">
        <dgm:presLayoutVars>
          <dgm:bulletEnabled val="1"/>
        </dgm:presLayoutVars>
      </dgm:prSet>
      <dgm:spPr/>
    </dgm:pt>
    <dgm:pt modelId="{CCD27866-A12F-4686-B4D5-DD35C654DA4F}" type="pres">
      <dgm:prSet presAssocID="{5C017542-5AAD-4B43-A274-171627EB8238}" presName="sibTrans" presStyleCnt="0"/>
      <dgm:spPr/>
    </dgm:pt>
    <dgm:pt modelId="{EF3D43B0-EA13-4DDC-84FC-D3AAA6C59088}" type="pres">
      <dgm:prSet presAssocID="{CEC37398-6365-4EDF-921A-87E99FF25249}" presName="node" presStyleLbl="node1" presStyleIdx="4" presStyleCnt="6">
        <dgm:presLayoutVars>
          <dgm:bulletEnabled val="1"/>
        </dgm:presLayoutVars>
      </dgm:prSet>
      <dgm:spPr/>
    </dgm:pt>
    <dgm:pt modelId="{83377094-8215-4532-A12D-1400FA044B23}" type="pres">
      <dgm:prSet presAssocID="{73A4D326-ED7B-4654-BAF9-E3BC3310B058}" presName="sibTrans" presStyleCnt="0"/>
      <dgm:spPr/>
    </dgm:pt>
    <dgm:pt modelId="{E673F339-C53E-4792-9E5A-9B5E0EB3568A}" type="pres">
      <dgm:prSet presAssocID="{F529BEFA-3457-4A42-8C42-1B64ED981BA7}" presName="node" presStyleLbl="node1" presStyleIdx="5" presStyleCnt="6" custLinFactNeighborX="-5000">
        <dgm:presLayoutVars>
          <dgm:bulletEnabled val="1"/>
        </dgm:presLayoutVars>
      </dgm:prSet>
      <dgm:spPr/>
    </dgm:pt>
  </dgm:ptLst>
  <dgm:cxnLst>
    <dgm:cxn modelId="{AADCA712-EA16-4544-820E-7D7D113AC8E0}" srcId="{8C9506A2-BD3A-49D9-8CB3-204040FE1756}" destId="{F529BEFA-3457-4A42-8C42-1B64ED981BA7}" srcOrd="5" destOrd="0" parTransId="{36D0E35A-AC92-4702-93C5-09A95B76313B}" sibTransId="{65B377CD-EAA6-484A-ABFD-82990500E4BE}"/>
    <dgm:cxn modelId="{686B7C34-7B33-4F43-A364-232896E70B7E}" type="presOf" srcId="{F529BEFA-3457-4A42-8C42-1B64ED981BA7}" destId="{E673F339-C53E-4792-9E5A-9B5E0EB3568A}" srcOrd="0" destOrd="0" presId="urn:microsoft.com/office/officeart/2005/8/layout/default"/>
    <dgm:cxn modelId="{49BE304D-7EB5-4E7F-8611-6F01B6E86CBF}" srcId="{8C9506A2-BD3A-49D9-8CB3-204040FE1756}" destId="{DE896454-9AE7-4E2F-9233-1EFD836A37A6}" srcOrd="0" destOrd="0" parTransId="{DFEDCCE2-6831-4B7E-B90A-C12DF81BEC4C}" sibTransId="{A1E50D02-2D92-4617-A8E8-3C7E52DEC6A1}"/>
    <dgm:cxn modelId="{A9ADB076-BFAA-4EB7-8203-100577F34721}" srcId="{8C9506A2-BD3A-49D9-8CB3-204040FE1756}" destId="{CEC37398-6365-4EDF-921A-87E99FF25249}" srcOrd="4" destOrd="0" parTransId="{B00195DC-2B35-4042-BA29-A9F09792568C}" sibTransId="{73A4D326-ED7B-4654-BAF9-E3BC3310B058}"/>
    <dgm:cxn modelId="{2EB69259-4850-4DE1-BA5C-416D3B94B774}" type="presOf" srcId="{8C9506A2-BD3A-49D9-8CB3-204040FE1756}" destId="{A546BB8B-9614-45A6-8D61-CBA1940C6369}" srcOrd="0" destOrd="0" presId="urn:microsoft.com/office/officeart/2005/8/layout/default"/>
    <dgm:cxn modelId="{0AB4188F-C969-4B28-996C-AEE4A89E65DD}" srcId="{8C9506A2-BD3A-49D9-8CB3-204040FE1756}" destId="{B758DB25-04F7-4286-BEDB-E98679E38D95}" srcOrd="3" destOrd="0" parTransId="{0646A781-4512-4817-8A35-EEAA22E0E901}" sibTransId="{5C017542-5AAD-4B43-A274-171627EB8238}"/>
    <dgm:cxn modelId="{A8719D95-1DB6-4A59-9F0C-FD6D5ACE79B4}" type="presOf" srcId="{B758DB25-04F7-4286-BEDB-E98679E38D95}" destId="{F931DCA7-7B7F-4E14-BC06-3F9C24008E22}" srcOrd="0" destOrd="0" presId="urn:microsoft.com/office/officeart/2005/8/layout/default"/>
    <dgm:cxn modelId="{885975A3-CC5A-4F1B-AF27-D66DAC42B165}" type="presOf" srcId="{CEC37398-6365-4EDF-921A-87E99FF25249}" destId="{EF3D43B0-EA13-4DDC-84FC-D3AAA6C59088}" srcOrd="0" destOrd="0" presId="urn:microsoft.com/office/officeart/2005/8/layout/default"/>
    <dgm:cxn modelId="{78F7F0A6-C310-45ED-8117-297DE16BCE8B}" srcId="{8C9506A2-BD3A-49D9-8CB3-204040FE1756}" destId="{3F982E95-67EF-4139-A28F-BECDCF06C8A6}" srcOrd="2" destOrd="0" parTransId="{FCD2ED57-D870-412F-BCA6-0737A84FA2F4}" sibTransId="{BEE6B969-3F2C-414B-8AE2-8EA385751BB6}"/>
    <dgm:cxn modelId="{C5653CAD-3EEF-4A2E-B73F-403D274B6010}" type="presOf" srcId="{0FAD6DE9-78F9-47FE-91E3-B49C7C2CF4C9}" destId="{1BA728D5-ABB4-4746-A37D-2C5AA48B3A14}" srcOrd="0" destOrd="0" presId="urn:microsoft.com/office/officeart/2005/8/layout/default"/>
    <dgm:cxn modelId="{CDF708BF-5B8C-4155-8FAA-308BA7219EB2}" type="presOf" srcId="{3F982E95-67EF-4139-A28F-BECDCF06C8A6}" destId="{FADC18B8-5C61-4632-8F3B-9DE409A930F1}" srcOrd="0" destOrd="0" presId="urn:microsoft.com/office/officeart/2005/8/layout/default"/>
    <dgm:cxn modelId="{BAF124FD-2F74-45CE-B9FB-057ABDED8931}" srcId="{8C9506A2-BD3A-49D9-8CB3-204040FE1756}" destId="{0FAD6DE9-78F9-47FE-91E3-B49C7C2CF4C9}" srcOrd="1" destOrd="0" parTransId="{F5A560AA-0D19-4155-8F24-17F9AE55F9B4}" sibTransId="{7AF322C5-25CB-4A31-89C6-1C19C21B5206}"/>
    <dgm:cxn modelId="{5DE2A8FE-35A7-4604-8165-5192D391E04E}" type="presOf" srcId="{DE896454-9AE7-4E2F-9233-1EFD836A37A6}" destId="{C861174C-122E-4E8B-B504-F2FEE7A04B1C}" srcOrd="0" destOrd="0" presId="urn:microsoft.com/office/officeart/2005/8/layout/default"/>
    <dgm:cxn modelId="{653A0A5D-B238-48FD-AF4B-044A97393311}" type="presParOf" srcId="{A546BB8B-9614-45A6-8D61-CBA1940C6369}" destId="{C861174C-122E-4E8B-B504-F2FEE7A04B1C}" srcOrd="0" destOrd="0" presId="urn:microsoft.com/office/officeart/2005/8/layout/default"/>
    <dgm:cxn modelId="{EFD215BD-81A5-4C03-AC22-1F0410785A8B}" type="presParOf" srcId="{A546BB8B-9614-45A6-8D61-CBA1940C6369}" destId="{D133E9D7-07F6-4623-9D05-9CB61288D7BF}" srcOrd="1" destOrd="0" presId="urn:microsoft.com/office/officeart/2005/8/layout/default"/>
    <dgm:cxn modelId="{A52473A0-3C5C-4BA9-8983-2AA3989A58C3}" type="presParOf" srcId="{A546BB8B-9614-45A6-8D61-CBA1940C6369}" destId="{1BA728D5-ABB4-4746-A37D-2C5AA48B3A14}" srcOrd="2" destOrd="0" presId="urn:microsoft.com/office/officeart/2005/8/layout/default"/>
    <dgm:cxn modelId="{B4BA048C-E29C-4261-BB2E-B0BBACA66AD1}" type="presParOf" srcId="{A546BB8B-9614-45A6-8D61-CBA1940C6369}" destId="{82839E45-A77F-40D9-AB61-FCBB5971DEFA}" srcOrd="3" destOrd="0" presId="urn:microsoft.com/office/officeart/2005/8/layout/default"/>
    <dgm:cxn modelId="{95ED8D48-A581-4E7B-819C-6651B95F7A97}" type="presParOf" srcId="{A546BB8B-9614-45A6-8D61-CBA1940C6369}" destId="{FADC18B8-5C61-4632-8F3B-9DE409A930F1}" srcOrd="4" destOrd="0" presId="urn:microsoft.com/office/officeart/2005/8/layout/default"/>
    <dgm:cxn modelId="{0798608D-4B41-48D2-8774-8102081A4E45}" type="presParOf" srcId="{A546BB8B-9614-45A6-8D61-CBA1940C6369}" destId="{28B08667-79A7-4DC8-AB12-6E814E3A3A60}" srcOrd="5" destOrd="0" presId="urn:microsoft.com/office/officeart/2005/8/layout/default"/>
    <dgm:cxn modelId="{CDEA0E3D-4957-4448-B195-D5F706E85CAB}" type="presParOf" srcId="{A546BB8B-9614-45A6-8D61-CBA1940C6369}" destId="{F931DCA7-7B7F-4E14-BC06-3F9C24008E22}" srcOrd="6" destOrd="0" presId="urn:microsoft.com/office/officeart/2005/8/layout/default"/>
    <dgm:cxn modelId="{D1F422E7-1C66-4501-A63A-F9CB4F18C798}" type="presParOf" srcId="{A546BB8B-9614-45A6-8D61-CBA1940C6369}" destId="{CCD27866-A12F-4686-B4D5-DD35C654DA4F}" srcOrd="7" destOrd="0" presId="urn:microsoft.com/office/officeart/2005/8/layout/default"/>
    <dgm:cxn modelId="{2DC7837E-78D8-411F-BF1F-E5CFDBFF2643}" type="presParOf" srcId="{A546BB8B-9614-45A6-8D61-CBA1940C6369}" destId="{EF3D43B0-EA13-4DDC-84FC-D3AAA6C59088}" srcOrd="8" destOrd="0" presId="urn:microsoft.com/office/officeart/2005/8/layout/default"/>
    <dgm:cxn modelId="{5E9CB9A5-C521-4C50-A7F7-A5CA24B5B828}" type="presParOf" srcId="{A546BB8B-9614-45A6-8D61-CBA1940C6369}" destId="{83377094-8215-4532-A12D-1400FA044B23}" srcOrd="9" destOrd="0" presId="urn:microsoft.com/office/officeart/2005/8/layout/default"/>
    <dgm:cxn modelId="{BDB4DC83-C385-4FDE-AA83-E75E4AC08613}" type="presParOf" srcId="{A546BB8B-9614-45A6-8D61-CBA1940C6369}" destId="{E673F339-C53E-4792-9E5A-9B5E0EB3568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57DF6BF-34CB-4643-A4EA-DAB7C4C5AAE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A8B99ECD-A70D-4779-9545-79B649E2C1FE}">
      <dgm:prSet phldrT="[Testo]"/>
      <dgm:spPr/>
      <dgm:t>
        <a:bodyPr/>
        <a:lstStyle/>
        <a:p>
          <a:r>
            <a:rPr lang="it-IT" dirty="0"/>
            <a:t>REALI</a:t>
          </a:r>
        </a:p>
        <a:p>
          <a:r>
            <a:rPr lang="it-IT" dirty="0"/>
            <a:t>oggettivamente esistenti, riscontrabili e documentabili in modo inconfutabile </a:t>
          </a:r>
        </a:p>
      </dgm:t>
    </dgm:pt>
    <dgm:pt modelId="{99B4516E-E062-4961-9F68-C14C6B284659}" type="parTrans" cxnId="{0B4CD878-900D-4910-AFCB-07797682A346}">
      <dgm:prSet/>
      <dgm:spPr/>
      <dgm:t>
        <a:bodyPr/>
        <a:lstStyle/>
        <a:p>
          <a:endParaRPr lang="it-IT"/>
        </a:p>
      </dgm:t>
    </dgm:pt>
    <dgm:pt modelId="{7E9370BE-C7CC-4B23-9ACE-068385C315B8}" type="sibTrans" cxnId="{0B4CD878-900D-4910-AFCB-07797682A346}">
      <dgm:prSet/>
      <dgm:spPr/>
      <dgm:t>
        <a:bodyPr/>
        <a:lstStyle/>
        <a:p>
          <a:endParaRPr lang="it-IT"/>
        </a:p>
      </dgm:t>
    </dgm:pt>
    <dgm:pt modelId="{2CB0D271-AEC4-48D9-AA1C-88BC1A61B349}">
      <dgm:prSet phldrT="[Testo]"/>
      <dgm:spPr/>
      <dgm:t>
        <a:bodyPr/>
        <a:lstStyle/>
        <a:p>
          <a:r>
            <a:rPr lang="it-IT" dirty="0"/>
            <a:t>SEMPLICI</a:t>
          </a:r>
        </a:p>
        <a:p>
          <a:r>
            <a:rPr lang="it-IT" dirty="0"/>
            <a:t>In quanto esiste una risposta elementare ed univoca</a:t>
          </a:r>
        </a:p>
      </dgm:t>
    </dgm:pt>
    <dgm:pt modelId="{D579BD12-1592-4A1F-BC6A-D97C3893BA28}" type="parTrans" cxnId="{B8145F8F-BA57-48D0-BC24-230E6381BE71}">
      <dgm:prSet/>
      <dgm:spPr/>
      <dgm:t>
        <a:bodyPr/>
        <a:lstStyle/>
        <a:p>
          <a:endParaRPr lang="it-IT"/>
        </a:p>
      </dgm:t>
    </dgm:pt>
    <dgm:pt modelId="{46FC773D-B394-49CC-BD80-C0F87C167E37}" type="sibTrans" cxnId="{B8145F8F-BA57-48D0-BC24-230E6381BE71}">
      <dgm:prSet/>
      <dgm:spPr/>
      <dgm:t>
        <a:bodyPr/>
        <a:lstStyle/>
        <a:p>
          <a:endParaRPr lang="it-IT"/>
        </a:p>
      </dgm:t>
    </dgm:pt>
    <dgm:pt modelId="{635C4864-897E-49A8-AD79-2A33B2932A12}">
      <dgm:prSet phldrT="[Testo]"/>
      <dgm:spPr/>
      <dgm:t>
        <a:bodyPr/>
        <a:lstStyle/>
        <a:p>
          <a:r>
            <a:rPr lang="it-IT" dirty="0"/>
            <a:t>INDOTTI</a:t>
          </a:r>
        </a:p>
        <a:p>
          <a:r>
            <a:rPr lang="it-IT" dirty="0"/>
            <a:t>provocati da eventi esterni e spesso indipendenti dalla volontà del soggetto</a:t>
          </a:r>
        </a:p>
      </dgm:t>
    </dgm:pt>
    <dgm:pt modelId="{367BD5FB-DC61-4A32-BC0A-7FDD57E86257}" type="parTrans" cxnId="{9C624C5A-8129-4B5B-A9ED-731E5B98D8DB}">
      <dgm:prSet/>
      <dgm:spPr/>
      <dgm:t>
        <a:bodyPr/>
        <a:lstStyle/>
        <a:p>
          <a:endParaRPr lang="it-IT"/>
        </a:p>
      </dgm:t>
    </dgm:pt>
    <dgm:pt modelId="{7CE547ED-36A5-4331-8E06-B108147A7B57}" type="sibTrans" cxnId="{9C624C5A-8129-4B5B-A9ED-731E5B98D8DB}">
      <dgm:prSet/>
      <dgm:spPr/>
      <dgm:t>
        <a:bodyPr/>
        <a:lstStyle/>
        <a:p>
          <a:endParaRPr lang="it-IT"/>
        </a:p>
      </dgm:t>
    </dgm:pt>
    <dgm:pt modelId="{0F6449E9-763F-4C78-B262-DD66A0A26D3D}">
      <dgm:prSet phldrT="[Testo]"/>
      <dgm:spPr/>
      <dgm:t>
        <a:bodyPr/>
        <a:lstStyle/>
        <a:p>
          <a:r>
            <a:rPr lang="it-IT" dirty="0"/>
            <a:t>COMPLESSI</a:t>
          </a:r>
        </a:p>
        <a:p>
          <a:r>
            <a:rPr lang="it-IT" dirty="0"/>
            <a:t>in quanto la risposta richiede un concorso di più fattori, come nel caso dei bisogni superiori della scala di Maslow (b. di sicurezza, di appartenenza, di stima, di autorealizzazione)</a:t>
          </a:r>
        </a:p>
      </dgm:t>
    </dgm:pt>
    <dgm:pt modelId="{D99ED4AC-C74A-497D-8BF5-5F3FF3C0DB81}" type="parTrans" cxnId="{09BD04C2-CEBE-4E7C-9260-C1A634AB83B8}">
      <dgm:prSet/>
      <dgm:spPr/>
      <dgm:t>
        <a:bodyPr/>
        <a:lstStyle/>
        <a:p>
          <a:endParaRPr lang="it-IT"/>
        </a:p>
      </dgm:t>
    </dgm:pt>
    <dgm:pt modelId="{4B4C9A8E-8456-4C48-9CB5-F3B80EAABB09}" type="sibTrans" cxnId="{09BD04C2-CEBE-4E7C-9260-C1A634AB83B8}">
      <dgm:prSet/>
      <dgm:spPr/>
      <dgm:t>
        <a:bodyPr/>
        <a:lstStyle/>
        <a:p>
          <a:endParaRPr lang="it-IT"/>
        </a:p>
      </dgm:t>
    </dgm:pt>
    <dgm:pt modelId="{A47473A7-C262-458C-AA25-956179530F6B}" type="pres">
      <dgm:prSet presAssocID="{F57DF6BF-34CB-4643-A4EA-DAB7C4C5AAEB}" presName="diagram" presStyleCnt="0">
        <dgm:presLayoutVars>
          <dgm:dir/>
          <dgm:resizeHandles val="exact"/>
        </dgm:presLayoutVars>
      </dgm:prSet>
      <dgm:spPr/>
    </dgm:pt>
    <dgm:pt modelId="{D40DC15E-F0FF-4AFF-8120-D3E6F9A02575}" type="pres">
      <dgm:prSet presAssocID="{A8B99ECD-A70D-4779-9545-79B649E2C1FE}" presName="node" presStyleLbl="node1" presStyleIdx="0" presStyleCnt="4">
        <dgm:presLayoutVars>
          <dgm:bulletEnabled val="1"/>
        </dgm:presLayoutVars>
      </dgm:prSet>
      <dgm:spPr/>
    </dgm:pt>
    <dgm:pt modelId="{8F0BF248-900D-449E-A960-9494B1341D17}" type="pres">
      <dgm:prSet presAssocID="{7E9370BE-C7CC-4B23-9ACE-068385C315B8}" presName="sibTrans" presStyleCnt="0"/>
      <dgm:spPr/>
    </dgm:pt>
    <dgm:pt modelId="{581E0710-CDA4-4A3D-94A9-46AD6A9E2558}" type="pres">
      <dgm:prSet presAssocID="{2CB0D271-AEC4-48D9-AA1C-88BC1A61B349}" presName="node" presStyleLbl="node1" presStyleIdx="1" presStyleCnt="4">
        <dgm:presLayoutVars>
          <dgm:bulletEnabled val="1"/>
        </dgm:presLayoutVars>
      </dgm:prSet>
      <dgm:spPr/>
    </dgm:pt>
    <dgm:pt modelId="{00B1A9A4-3478-42FF-8D55-8556B3C15EB5}" type="pres">
      <dgm:prSet presAssocID="{46FC773D-B394-49CC-BD80-C0F87C167E37}" presName="sibTrans" presStyleCnt="0"/>
      <dgm:spPr/>
    </dgm:pt>
    <dgm:pt modelId="{94238969-5503-4DB0-B4CE-19ECFDE81008}" type="pres">
      <dgm:prSet presAssocID="{635C4864-897E-49A8-AD79-2A33B2932A12}" presName="node" presStyleLbl="node1" presStyleIdx="2" presStyleCnt="4">
        <dgm:presLayoutVars>
          <dgm:bulletEnabled val="1"/>
        </dgm:presLayoutVars>
      </dgm:prSet>
      <dgm:spPr/>
    </dgm:pt>
    <dgm:pt modelId="{01500FA6-BF3B-49FB-B94A-E6692C1B5F1D}" type="pres">
      <dgm:prSet presAssocID="{7CE547ED-36A5-4331-8E06-B108147A7B57}" presName="sibTrans" presStyleCnt="0"/>
      <dgm:spPr/>
    </dgm:pt>
    <dgm:pt modelId="{38605344-321A-45C9-97AE-57771F72F51C}" type="pres">
      <dgm:prSet presAssocID="{0F6449E9-763F-4C78-B262-DD66A0A26D3D}" presName="node" presStyleLbl="node1" presStyleIdx="3" presStyleCnt="4">
        <dgm:presLayoutVars>
          <dgm:bulletEnabled val="1"/>
        </dgm:presLayoutVars>
      </dgm:prSet>
      <dgm:spPr/>
    </dgm:pt>
  </dgm:ptLst>
  <dgm:cxnLst>
    <dgm:cxn modelId="{31773333-C89F-4516-8271-D090EC3224CB}" type="presOf" srcId="{A8B99ECD-A70D-4779-9545-79B649E2C1FE}" destId="{D40DC15E-F0FF-4AFF-8120-D3E6F9A02575}" srcOrd="0" destOrd="0" presId="urn:microsoft.com/office/officeart/2005/8/layout/default"/>
    <dgm:cxn modelId="{B3F33A72-571A-4877-8C64-83FE61CF1A78}" type="presOf" srcId="{2CB0D271-AEC4-48D9-AA1C-88BC1A61B349}" destId="{581E0710-CDA4-4A3D-94A9-46AD6A9E2558}" srcOrd="0" destOrd="0" presId="urn:microsoft.com/office/officeart/2005/8/layout/default"/>
    <dgm:cxn modelId="{0B4CD878-900D-4910-AFCB-07797682A346}" srcId="{F57DF6BF-34CB-4643-A4EA-DAB7C4C5AAEB}" destId="{A8B99ECD-A70D-4779-9545-79B649E2C1FE}" srcOrd="0" destOrd="0" parTransId="{99B4516E-E062-4961-9F68-C14C6B284659}" sibTransId="{7E9370BE-C7CC-4B23-9ACE-068385C315B8}"/>
    <dgm:cxn modelId="{9C624C5A-8129-4B5B-A9ED-731E5B98D8DB}" srcId="{F57DF6BF-34CB-4643-A4EA-DAB7C4C5AAEB}" destId="{635C4864-897E-49A8-AD79-2A33B2932A12}" srcOrd="2" destOrd="0" parTransId="{367BD5FB-DC61-4A32-BC0A-7FDD57E86257}" sibTransId="{7CE547ED-36A5-4331-8E06-B108147A7B57}"/>
    <dgm:cxn modelId="{2AC3098E-DE47-4B2F-AABE-69714B99FDEB}" type="presOf" srcId="{0F6449E9-763F-4C78-B262-DD66A0A26D3D}" destId="{38605344-321A-45C9-97AE-57771F72F51C}" srcOrd="0" destOrd="0" presId="urn:microsoft.com/office/officeart/2005/8/layout/default"/>
    <dgm:cxn modelId="{B8145F8F-BA57-48D0-BC24-230E6381BE71}" srcId="{F57DF6BF-34CB-4643-A4EA-DAB7C4C5AAEB}" destId="{2CB0D271-AEC4-48D9-AA1C-88BC1A61B349}" srcOrd="1" destOrd="0" parTransId="{D579BD12-1592-4A1F-BC6A-D97C3893BA28}" sibTransId="{46FC773D-B394-49CC-BD80-C0F87C167E37}"/>
    <dgm:cxn modelId="{F839DC9E-65F0-4E35-8246-DD1559CFD897}" type="presOf" srcId="{F57DF6BF-34CB-4643-A4EA-DAB7C4C5AAEB}" destId="{A47473A7-C262-458C-AA25-956179530F6B}" srcOrd="0" destOrd="0" presId="urn:microsoft.com/office/officeart/2005/8/layout/default"/>
    <dgm:cxn modelId="{09BD04C2-CEBE-4E7C-9260-C1A634AB83B8}" srcId="{F57DF6BF-34CB-4643-A4EA-DAB7C4C5AAEB}" destId="{0F6449E9-763F-4C78-B262-DD66A0A26D3D}" srcOrd="3" destOrd="0" parTransId="{D99ED4AC-C74A-497D-8BF5-5F3FF3C0DB81}" sibTransId="{4B4C9A8E-8456-4C48-9CB5-F3B80EAABB09}"/>
    <dgm:cxn modelId="{0C4AEFF1-7EC3-4DAE-821F-7991368AA2F5}" type="presOf" srcId="{635C4864-897E-49A8-AD79-2A33B2932A12}" destId="{94238969-5503-4DB0-B4CE-19ECFDE81008}" srcOrd="0" destOrd="0" presId="urn:microsoft.com/office/officeart/2005/8/layout/default"/>
    <dgm:cxn modelId="{CC60EA97-FDEA-4AF2-B80B-BFC762A27833}" type="presParOf" srcId="{A47473A7-C262-458C-AA25-956179530F6B}" destId="{D40DC15E-F0FF-4AFF-8120-D3E6F9A02575}" srcOrd="0" destOrd="0" presId="urn:microsoft.com/office/officeart/2005/8/layout/default"/>
    <dgm:cxn modelId="{0513E638-F8A9-43BA-8475-7FD5413438F6}" type="presParOf" srcId="{A47473A7-C262-458C-AA25-956179530F6B}" destId="{8F0BF248-900D-449E-A960-9494B1341D17}" srcOrd="1" destOrd="0" presId="urn:microsoft.com/office/officeart/2005/8/layout/default"/>
    <dgm:cxn modelId="{BA6E8629-0C72-4CED-8649-AFA593970D05}" type="presParOf" srcId="{A47473A7-C262-458C-AA25-956179530F6B}" destId="{581E0710-CDA4-4A3D-94A9-46AD6A9E2558}" srcOrd="2" destOrd="0" presId="urn:microsoft.com/office/officeart/2005/8/layout/default"/>
    <dgm:cxn modelId="{F13ECC7A-AE16-4190-AB0A-8F53A57C64AC}" type="presParOf" srcId="{A47473A7-C262-458C-AA25-956179530F6B}" destId="{00B1A9A4-3478-42FF-8D55-8556B3C15EB5}" srcOrd="3" destOrd="0" presId="urn:microsoft.com/office/officeart/2005/8/layout/default"/>
    <dgm:cxn modelId="{ADF37AE9-C223-40EA-9FF0-F6100F7199E8}" type="presParOf" srcId="{A47473A7-C262-458C-AA25-956179530F6B}" destId="{94238969-5503-4DB0-B4CE-19ECFDE81008}" srcOrd="4" destOrd="0" presId="urn:microsoft.com/office/officeart/2005/8/layout/default"/>
    <dgm:cxn modelId="{65605A66-E26B-4490-AA84-96C71C260BCB}" type="presParOf" srcId="{A47473A7-C262-458C-AA25-956179530F6B}" destId="{01500FA6-BF3B-49FB-B94A-E6692C1B5F1D}" srcOrd="5" destOrd="0" presId="urn:microsoft.com/office/officeart/2005/8/layout/default"/>
    <dgm:cxn modelId="{71B55473-C9BB-4293-8642-23D2BFF5E67F}" type="presParOf" srcId="{A47473A7-C262-458C-AA25-956179530F6B}" destId="{38605344-321A-45C9-97AE-57771F72F51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036EBBC-FA51-4212-98E8-397694911AB6}" type="doc">
      <dgm:prSet loTypeId="urn:microsoft.com/office/officeart/2005/8/layout/cycle8" loCatId="cycle" qsTypeId="urn:microsoft.com/office/officeart/2005/8/quickstyle/simple1" qsCatId="simple" csTypeId="urn:microsoft.com/office/officeart/2005/8/colors/accent1_2" csCatId="accent1" phldr="1"/>
      <dgm:spPr/>
    </dgm:pt>
    <dgm:pt modelId="{51FCA4DC-96DD-4CD4-8BCE-6522B0FE26FC}">
      <dgm:prSet phldrT="[Testo]" custT="1"/>
      <dgm:spPr/>
      <dgm:t>
        <a:bodyPr/>
        <a:lstStyle/>
        <a:p>
          <a:r>
            <a:rPr lang="it-IT" sz="1600" dirty="0"/>
            <a:t>DESIDERI</a:t>
          </a:r>
        </a:p>
        <a:p>
          <a:r>
            <a:rPr lang="it-IT" sz="1600" dirty="0"/>
            <a:t>aspirazioni, speranze, ambizioni, desideri di cambiamento e di autorealizzazione</a:t>
          </a:r>
        </a:p>
      </dgm:t>
    </dgm:pt>
    <dgm:pt modelId="{359FED3E-9C67-4DF1-8E1A-0266575CA7F0}" type="parTrans" cxnId="{EF746E7F-D6EB-464A-A7E3-FC73A2871E9A}">
      <dgm:prSet/>
      <dgm:spPr/>
      <dgm:t>
        <a:bodyPr/>
        <a:lstStyle/>
        <a:p>
          <a:endParaRPr lang="it-IT"/>
        </a:p>
      </dgm:t>
    </dgm:pt>
    <dgm:pt modelId="{6A4CAE26-0B2C-4529-B3B8-42DC65616088}" type="sibTrans" cxnId="{EF746E7F-D6EB-464A-A7E3-FC73A2871E9A}">
      <dgm:prSet/>
      <dgm:spPr/>
      <dgm:t>
        <a:bodyPr/>
        <a:lstStyle/>
        <a:p>
          <a:endParaRPr lang="it-IT"/>
        </a:p>
      </dgm:t>
    </dgm:pt>
    <dgm:pt modelId="{F43DE21C-3DDC-4C06-8579-6C65E1CCEE92}">
      <dgm:prSet phldrT="[Testo]" custT="1"/>
      <dgm:spPr/>
      <dgm:t>
        <a:bodyPr/>
        <a:lstStyle/>
        <a:p>
          <a:r>
            <a:rPr lang="it-IT" sz="1800" dirty="0"/>
            <a:t>complementarietà</a:t>
          </a:r>
        </a:p>
      </dgm:t>
    </dgm:pt>
    <dgm:pt modelId="{3C6C2850-1DAA-4006-8F82-46F91345ABB9}" type="parTrans" cxnId="{8336669E-1F56-4640-B86C-42B457C0A893}">
      <dgm:prSet/>
      <dgm:spPr/>
      <dgm:t>
        <a:bodyPr/>
        <a:lstStyle/>
        <a:p>
          <a:endParaRPr lang="it-IT"/>
        </a:p>
      </dgm:t>
    </dgm:pt>
    <dgm:pt modelId="{EC904E05-677E-43C1-A2D5-F899695A3EDB}" type="sibTrans" cxnId="{8336669E-1F56-4640-B86C-42B457C0A893}">
      <dgm:prSet/>
      <dgm:spPr/>
      <dgm:t>
        <a:bodyPr/>
        <a:lstStyle/>
        <a:p>
          <a:endParaRPr lang="it-IT"/>
        </a:p>
      </dgm:t>
    </dgm:pt>
    <dgm:pt modelId="{E704B068-D66C-4F89-892C-B41090C05ECE}">
      <dgm:prSet phldrT="[Testo]" custT="1"/>
      <dgm:spPr/>
      <dgm:t>
        <a:bodyPr/>
        <a:lstStyle/>
        <a:p>
          <a:r>
            <a:rPr lang="it-IT" sz="1800" dirty="0"/>
            <a:t>BISOGNI</a:t>
          </a:r>
        </a:p>
        <a:p>
          <a:r>
            <a:rPr lang="it-IT" sz="1800" dirty="0"/>
            <a:t>mancanza</a:t>
          </a:r>
        </a:p>
        <a:p>
          <a:r>
            <a:rPr lang="it-IT" sz="1800" dirty="0"/>
            <a:t>limite</a:t>
          </a:r>
        </a:p>
      </dgm:t>
    </dgm:pt>
    <dgm:pt modelId="{342EDB2F-6501-4D2F-B1E8-FFFE2163E87F}" type="parTrans" cxnId="{416BE741-10FD-49C4-ADDA-D5CD6C2C88C3}">
      <dgm:prSet/>
      <dgm:spPr/>
      <dgm:t>
        <a:bodyPr/>
        <a:lstStyle/>
        <a:p>
          <a:endParaRPr lang="it-IT"/>
        </a:p>
      </dgm:t>
    </dgm:pt>
    <dgm:pt modelId="{D406A336-6BC7-4A82-8D5D-DF36D8EE1DEB}" type="sibTrans" cxnId="{416BE741-10FD-49C4-ADDA-D5CD6C2C88C3}">
      <dgm:prSet/>
      <dgm:spPr/>
      <dgm:t>
        <a:bodyPr/>
        <a:lstStyle/>
        <a:p>
          <a:endParaRPr lang="it-IT"/>
        </a:p>
      </dgm:t>
    </dgm:pt>
    <dgm:pt modelId="{F3EE8843-40DF-467E-A60A-1109C006F005}" type="pres">
      <dgm:prSet presAssocID="{5036EBBC-FA51-4212-98E8-397694911AB6}" presName="compositeShape" presStyleCnt="0">
        <dgm:presLayoutVars>
          <dgm:chMax val="7"/>
          <dgm:dir/>
          <dgm:resizeHandles val="exact"/>
        </dgm:presLayoutVars>
      </dgm:prSet>
      <dgm:spPr/>
    </dgm:pt>
    <dgm:pt modelId="{38033ED9-34DB-4BCF-87BE-54198D795E1A}" type="pres">
      <dgm:prSet presAssocID="{5036EBBC-FA51-4212-98E8-397694911AB6}" presName="wedge1" presStyleLbl="node1" presStyleIdx="0" presStyleCnt="3" custScaleX="280418"/>
      <dgm:spPr/>
    </dgm:pt>
    <dgm:pt modelId="{83CA67D0-F3C5-45C8-A6FF-A3082066C11B}" type="pres">
      <dgm:prSet presAssocID="{5036EBBC-FA51-4212-98E8-397694911AB6}" presName="dummy1a" presStyleCnt="0"/>
      <dgm:spPr/>
    </dgm:pt>
    <dgm:pt modelId="{56DD2642-2F46-4B4D-9D86-8DEB82517325}" type="pres">
      <dgm:prSet presAssocID="{5036EBBC-FA51-4212-98E8-397694911AB6}" presName="dummy1b" presStyleCnt="0"/>
      <dgm:spPr/>
    </dgm:pt>
    <dgm:pt modelId="{5AFE67E4-7923-4D37-8D0A-A1B9E5E9F0FA}" type="pres">
      <dgm:prSet presAssocID="{5036EBBC-FA51-4212-98E8-397694911AB6}" presName="wedge1Tx" presStyleLbl="node1" presStyleIdx="0" presStyleCnt="3">
        <dgm:presLayoutVars>
          <dgm:chMax val="0"/>
          <dgm:chPref val="0"/>
          <dgm:bulletEnabled val="1"/>
        </dgm:presLayoutVars>
      </dgm:prSet>
      <dgm:spPr/>
    </dgm:pt>
    <dgm:pt modelId="{5905EF22-4B29-4410-8F8B-2B84AFCBA400}" type="pres">
      <dgm:prSet presAssocID="{5036EBBC-FA51-4212-98E8-397694911AB6}" presName="wedge2" presStyleLbl="node1" presStyleIdx="1" presStyleCnt="3"/>
      <dgm:spPr/>
    </dgm:pt>
    <dgm:pt modelId="{AD4AC80D-97D3-4727-BA9B-DA3F69F11632}" type="pres">
      <dgm:prSet presAssocID="{5036EBBC-FA51-4212-98E8-397694911AB6}" presName="dummy2a" presStyleCnt="0"/>
      <dgm:spPr/>
    </dgm:pt>
    <dgm:pt modelId="{E4707221-E448-43EC-8C74-1E3188D3490E}" type="pres">
      <dgm:prSet presAssocID="{5036EBBC-FA51-4212-98E8-397694911AB6}" presName="dummy2b" presStyleCnt="0"/>
      <dgm:spPr/>
    </dgm:pt>
    <dgm:pt modelId="{B227CA27-03D2-4811-988D-16CE33C7FE08}" type="pres">
      <dgm:prSet presAssocID="{5036EBBC-FA51-4212-98E8-397694911AB6}" presName="wedge2Tx" presStyleLbl="node1" presStyleIdx="1" presStyleCnt="3">
        <dgm:presLayoutVars>
          <dgm:chMax val="0"/>
          <dgm:chPref val="0"/>
          <dgm:bulletEnabled val="1"/>
        </dgm:presLayoutVars>
      </dgm:prSet>
      <dgm:spPr/>
    </dgm:pt>
    <dgm:pt modelId="{6D75F82A-42EF-49D4-933B-FAE78EECF32F}" type="pres">
      <dgm:prSet presAssocID="{5036EBBC-FA51-4212-98E8-397694911AB6}" presName="wedge3" presStyleLbl="node1" presStyleIdx="2" presStyleCnt="3" custScaleX="274912"/>
      <dgm:spPr/>
    </dgm:pt>
    <dgm:pt modelId="{B1DA353F-200D-4552-937C-DA433991F468}" type="pres">
      <dgm:prSet presAssocID="{5036EBBC-FA51-4212-98E8-397694911AB6}" presName="dummy3a" presStyleCnt="0"/>
      <dgm:spPr/>
    </dgm:pt>
    <dgm:pt modelId="{80A81776-3A6F-454B-A639-23CE5B3218F5}" type="pres">
      <dgm:prSet presAssocID="{5036EBBC-FA51-4212-98E8-397694911AB6}" presName="dummy3b" presStyleCnt="0"/>
      <dgm:spPr/>
    </dgm:pt>
    <dgm:pt modelId="{B5C91931-3F9A-4EE1-A6E0-F4433F324E4B}" type="pres">
      <dgm:prSet presAssocID="{5036EBBC-FA51-4212-98E8-397694911AB6}" presName="wedge3Tx" presStyleLbl="node1" presStyleIdx="2" presStyleCnt="3">
        <dgm:presLayoutVars>
          <dgm:chMax val="0"/>
          <dgm:chPref val="0"/>
          <dgm:bulletEnabled val="1"/>
        </dgm:presLayoutVars>
      </dgm:prSet>
      <dgm:spPr/>
    </dgm:pt>
    <dgm:pt modelId="{DED915B4-49B2-4902-B762-CBE7C93273B4}" type="pres">
      <dgm:prSet presAssocID="{6A4CAE26-0B2C-4529-B3B8-42DC65616088}" presName="arrowWedge1" presStyleLbl="fgSibTrans2D1" presStyleIdx="0" presStyleCnt="3"/>
      <dgm:spPr/>
    </dgm:pt>
    <dgm:pt modelId="{EDCC1F33-3A2D-48D5-9650-70D804B945CC}" type="pres">
      <dgm:prSet presAssocID="{EC904E05-677E-43C1-A2D5-F899695A3EDB}" presName="arrowWedge2" presStyleLbl="fgSibTrans2D1" presStyleIdx="1" presStyleCnt="3"/>
      <dgm:spPr/>
    </dgm:pt>
    <dgm:pt modelId="{22A67A5C-8C59-42F9-B9FD-AD753D72ED68}" type="pres">
      <dgm:prSet presAssocID="{D406A336-6BC7-4A82-8D5D-DF36D8EE1DEB}" presName="arrowWedge3" presStyleLbl="fgSibTrans2D1" presStyleIdx="2" presStyleCnt="3"/>
      <dgm:spPr/>
    </dgm:pt>
  </dgm:ptLst>
  <dgm:cxnLst>
    <dgm:cxn modelId="{3FD55A08-2E6F-4F63-ABE6-C6A1A8D17A65}" type="presOf" srcId="{51FCA4DC-96DD-4CD4-8BCE-6522B0FE26FC}" destId="{38033ED9-34DB-4BCF-87BE-54198D795E1A}" srcOrd="0" destOrd="0" presId="urn:microsoft.com/office/officeart/2005/8/layout/cycle8"/>
    <dgm:cxn modelId="{3AF46022-DB76-417B-8861-DD24FD9D5650}" type="presOf" srcId="{E704B068-D66C-4F89-892C-B41090C05ECE}" destId="{6D75F82A-42EF-49D4-933B-FAE78EECF32F}" srcOrd="0" destOrd="0" presId="urn:microsoft.com/office/officeart/2005/8/layout/cycle8"/>
    <dgm:cxn modelId="{416BE741-10FD-49C4-ADDA-D5CD6C2C88C3}" srcId="{5036EBBC-FA51-4212-98E8-397694911AB6}" destId="{E704B068-D66C-4F89-892C-B41090C05ECE}" srcOrd="2" destOrd="0" parTransId="{342EDB2F-6501-4D2F-B1E8-FFFE2163E87F}" sibTransId="{D406A336-6BC7-4A82-8D5D-DF36D8EE1DEB}"/>
    <dgm:cxn modelId="{D4980E48-3AC6-47C7-B504-4632FFC0F492}" type="presOf" srcId="{F43DE21C-3DDC-4C06-8579-6C65E1CCEE92}" destId="{5905EF22-4B29-4410-8F8B-2B84AFCBA400}" srcOrd="0" destOrd="0" presId="urn:microsoft.com/office/officeart/2005/8/layout/cycle8"/>
    <dgm:cxn modelId="{EF746E7F-D6EB-464A-A7E3-FC73A2871E9A}" srcId="{5036EBBC-FA51-4212-98E8-397694911AB6}" destId="{51FCA4DC-96DD-4CD4-8BCE-6522B0FE26FC}" srcOrd="0" destOrd="0" parTransId="{359FED3E-9C67-4DF1-8E1A-0266575CA7F0}" sibTransId="{6A4CAE26-0B2C-4529-B3B8-42DC65616088}"/>
    <dgm:cxn modelId="{8336669E-1F56-4640-B86C-42B457C0A893}" srcId="{5036EBBC-FA51-4212-98E8-397694911AB6}" destId="{F43DE21C-3DDC-4C06-8579-6C65E1CCEE92}" srcOrd="1" destOrd="0" parTransId="{3C6C2850-1DAA-4006-8F82-46F91345ABB9}" sibTransId="{EC904E05-677E-43C1-A2D5-F899695A3EDB}"/>
    <dgm:cxn modelId="{D85737C9-F3BD-4456-92B8-D02C1C31964E}" type="presOf" srcId="{E704B068-D66C-4F89-892C-B41090C05ECE}" destId="{B5C91931-3F9A-4EE1-A6E0-F4433F324E4B}" srcOrd="1" destOrd="0" presId="urn:microsoft.com/office/officeart/2005/8/layout/cycle8"/>
    <dgm:cxn modelId="{DB4747DA-4AEB-438F-9DB4-F2762F21A260}" type="presOf" srcId="{5036EBBC-FA51-4212-98E8-397694911AB6}" destId="{F3EE8843-40DF-467E-A60A-1109C006F005}" srcOrd="0" destOrd="0" presId="urn:microsoft.com/office/officeart/2005/8/layout/cycle8"/>
    <dgm:cxn modelId="{D27991E8-F46D-4C87-8E80-C8D39075D56F}" type="presOf" srcId="{F43DE21C-3DDC-4C06-8579-6C65E1CCEE92}" destId="{B227CA27-03D2-4811-988D-16CE33C7FE08}" srcOrd="1" destOrd="0" presId="urn:microsoft.com/office/officeart/2005/8/layout/cycle8"/>
    <dgm:cxn modelId="{82DA0AF6-F3AF-4BDA-BD9F-682944421649}" type="presOf" srcId="{51FCA4DC-96DD-4CD4-8BCE-6522B0FE26FC}" destId="{5AFE67E4-7923-4D37-8D0A-A1B9E5E9F0FA}" srcOrd="1" destOrd="0" presId="urn:microsoft.com/office/officeart/2005/8/layout/cycle8"/>
    <dgm:cxn modelId="{8B137958-4528-4153-9D08-5ECA8486EA4B}" type="presParOf" srcId="{F3EE8843-40DF-467E-A60A-1109C006F005}" destId="{38033ED9-34DB-4BCF-87BE-54198D795E1A}" srcOrd="0" destOrd="0" presId="urn:microsoft.com/office/officeart/2005/8/layout/cycle8"/>
    <dgm:cxn modelId="{71FD7D7F-ECFB-4E9A-B99D-59F0565A6037}" type="presParOf" srcId="{F3EE8843-40DF-467E-A60A-1109C006F005}" destId="{83CA67D0-F3C5-45C8-A6FF-A3082066C11B}" srcOrd="1" destOrd="0" presId="urn:microsoft.com/office/officeart/2005/8/layout/cycle8"/>
    <dgm:cxn modelId="{FEC392C9-0A1F-48C2-94C5-D1998541F9D9}" type="presParOf" srcId="{F3EE8843-40DF-467E-A60A-1109C006F005}" destId="{56DD2642-2F46-4B4D-9D86-8DEB82517325}" srcOrd="2" destOrd="0" presId="urn:microsoft.com/office/officeart/2005/8/layout/cycle8"/>
    <dgm:cxn modelId="{2ED4B61A-78CA-4CA7-9D59-C05635D0F760}" type="presParOf" srcId="{F3EE8843-40DF-467E-A60A-1109C006F005}" destId="{5AFE67E4-7923-4D37-8D0A-A1B9E5E9F0FA}" srcOrd="3" destOrd="0" presId="urn:microsoft.com/office/officeart/2005/8/layout/cycle8"/>
    <dgm:cxn modelId="{ECF36A52-0B8D-415B-B841-0B2FB83586BD}" type="presParOf" srcId="{F3EE8843-40DF-467E-A60A-1109C006F005}" destId="{5905EF22-4B29-4410-8F8B-2B84AFCBA400}" srcOrd="4" destOrd="0" presId="urn:microsoft.com/office/officeart/2005/8/layout/cycle8"/>
    <dgm:cxn modelId="{633B2C56-CFCF-420F-A39A-39F41BF46C29}" type="presParOf" srcId="{F3EE8843-40DF-467E-A60A-1109C006F005}" destId="{AD4AC80D-97D3-4727-BA9B-DA3F69F11632}" srcOrd="5" destOrd="0" presId="urn:microsoft.com/office/officeart/2005/8/layout/cycle8"/>
    <dgm:cxn modelId="{35D7688F-1E7D-4C47-8436-003314765ECA}" type="presParOf" srcId="{F3EE8843-40DF-467E-A60A-1109C006F005}" destId="{E4707221-E448-43EC-8C74-1E3188D3490E}" srcOrd="6" destOrd="0" presId="urn:microsoft.com/office/officeart/2005/8/layout/cycle8"/>
    <dgm:cxn modelId="{1CF311F0-3398-4E32-8DD0-D82B211C3BD1}" type="presParOf" srcId="{F3EE8843-40DF-467E-A60A-1109C006F005}" destId="{B227CA27-03D2-4811-988D-16CE33C7FE08}" srcOrd="7" destOrd="0" presId="urn:microsoft.com/office/officeart/2005/8/layout/cycle8"/>
    <dgm:cxn modelId="{A6F23ED4-B28A-452D-A1AC-A29418180673}" type="presParOf" srcId="{F3EE8843-40DF-467E-A60A-1109C006F005}" destId="{6D75F82A-42EF-49D4-933B-FAE78EECF32F}" srcOrd="8" destOrd="0" presId="urn:microsoft.com/office/officeart/2005/8/layout/cycle8"/>
    <dgm:cxn modelId="{AC2C7BEB-26A0-4FF8-99E7-3D6945E21196}" type="presParOf" srcId="{F3EE8843-40DF-467E-A60A-1109C006F005}" destId="{B1DA353F-200D-4552-937C-DA433991F468}" srcOrd="9" destOrd="0" presId="urn:microsoft.com/office/officeart/2005/8/layout/cycle8"/>
    <dgm:cxn modelId="{38427438-76D3-4EE2-8824-533EF21270EA}" type="presParOf" srcId="{F3EE8843-40DF-467E-A60A-1109C006F005}" destId="{80A81776-3A6F-454B-A639-23CE5B3218F5}" srcOrd="10" destOrd="0" presId="urn:microsoft.com/office/officeart/2005/8/layout/cycle8"/>
    <dgm:cxn modelId="{05591521-8FE0-48CE-AFE6-2ABB15E77F46}" type="presParOf" srcId="{F3EE8843-40DF-467E-A60A-1109C006F005}" destId="{B5C91931-3F9A-4EE1-A6E0-F4433F324E4B}" srcOrd="11" destOrd="0" presId="urn:microsoft.com/office/officeart/2005/8/layout/cycle8"/>
    <dgm:cxn modelId="{D66163B0-90CC-4FDD-BACE-A66F14BFCD96}" type="presParOf" srcId="{F3EE8843-40DF-467E-A60A-1109C006F005}" destId="{DED915B4-49B2-4902-B762-CBE7C93273B4}" srcOrd="12" destOrd="0" presId="urn:microsoft.com/office/officeart/2005/8/layout/cycle8"/>
    <dgm:cxn modelId="{3E976748-AC72-45BA-B6A3-B8D80F1D0EAA}" type="presParOf" srcId="{F3EE8843-40DF-467E-A60A-1109C006F005}" destId="{EDCC1F33-3A2D-48D5-9650-70D804B945CC}" srcOrd="13" destOrd="0" presId="urn:microsoft.com/office/officeart/2005/8/layout/cycle8"/>
    <dgm:cxn modelId="{DD7F18BD-4E79-4F5C-85D7-A416FCF79DD3}" type="presParOf" srcId="{F3EE8843-40DF-467E-A60A-1109C006F005}" destId="{22A67A5C-8C59-42F9-B9FD-AD753D72ED68}"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45AC943-6F74-47E7-A047-E5020DC0B0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004BE799-F8EA-4E2D-8016-C2B07CFDE111}">
      <dgm:prSet phldrT="[Testo]"/>
      <dgm:spPr/>
      <dgm:t>
        <a:bodyPr/>
        <a:lstStyle/>
        <a:p>
          <a:r>
            <a:rPr lang="it-IT" dirty="0"/>
            <a:t>SONO TRADUTTORI INTERSISTEMICI</a:t>
          </a:r>
        </a:p>
        <a:p>
          <a:r>
            <a:rPr lang="it-IT" dirty="0"/>
            <a:t>- tra professioni diverse </a:t>
          </a:r>
        </a:p>
        <a:p>
          <a:r>
            <a:rPr lang="it-IT" dirty="0"/>
            <a:t>-tra soggetti ed istituzioni</a:t>
          </a:r>
        </a:p>
        <a:p>
          <a:r>
            <a:rPr lang="it-IT" dirty="0"/>
            <a:t>- tra sfere di vita (lavoro e famiglia, sfera pubblica e sfera privata) </a:t>
          </a:r>
        </a:p>
      </dgm:t>
    </dgm:pt>
    <dgm:pt modelId="{A5FC2B25-5441-4145-ABCE-CEFA3EF649E5}" type="parTrans" cxnId="{7432E2AF-4125-48FA-A45B-3D086AF92E2A}">
      <dgm:prSet/>
      <dgm:spPr/>
      <dgm:t>
        <a:bodyPr/>
        <a:lstStyle/>
        <a:p>
          <a:endParaRPr lang="it-IT"/>
        </a:p>
      </dgm:t>
    </dgm:pt>
    <dgm:pt modelId="{3F68557D-A0D6-4AF2-A927-C78B1EA0B40D}" type="sibTrans" cxnId="{7432E2AF-4125-48FA-A45B-3D086AF92E2A}">
      <dgm:prSet/>
      <dgm:spPr/>
      <dgm:t>
        <a:bodyPr/>
        <a:lstStyle/>
        <a:p>
          <a:endParaRPr lang="it-IT"/>
        </a:p>
      </dgm:t>
    </dgm:pt>
    <dgm:pt modelId="{8AC5FB2A-BDCA-433C-A218-4D13B87F257A}">
      <dgm:prSet phldrT="[Testo]"/>
      <dgm:spPr/>
      <dgm:t>
        <a:bodyPr/>
        <a:lstStyle/>
        <a:p>
          <a:pPr algn="ctr"/>
          <a:r>
            <a:rPr lang="it-IT" dirty="0"/>
            <a:t>SONO ESPERTI DELLA GLOBALITA’ </a:t>
          </a:r>
        </a:p>
        <a:p>
          <a:pPr algn="ctr"/>
          <a:r>
            <a:rPr lang="it-IT" dirty="0"/>
            <a:t>(Campanini e Luppi)</a:t>
          </a:r>
        </a:p>
        <a:p>
          <a:pPr algn="l"/>
          <a:r>
            <a:rPr lang="it-IT" dirty="0"/>
            <a:t>- effettuano collegamenti e connessioni tra i vari aspetti di un problema </a:t>
          </a:r>
        </a:p>
        <a:p>
          <a:pPr algn="ctr"/>
          <a:endParaRPr lang="it-IT" dirty="0"/>
        </a:p>
      </dgm:t>
    </dgm:pt>
    <dgm:pt modelId="{D4B9622A-5556-4396-8922-858EEF4319AA}" type="parTrans" cxnId="{BB610B59-02A3-479E-A908-16981AC990DB}">
      <dgm:prSet/>
      <dgm:spPr/>
      <dgm:t>
        <a:bodyPr/>
        <a:lstStyle/>
        <a:p>
          <a:endParaRPr lang="it-IT"/>
        </a:p>
      </dgm:t>
    </dgm:pt>
    <dgm:pt modelId="{60E9D62C-CBFD-4DAB-B729-72188E26B7C6}" type="sibTrans" cxnId="{BB610B59-02A3-479E-A908-16981AC990DB}">
      <dgm:prSet/>
      <dgm:spPr/>
      <dgm:t>
        <a:bodyPr/>
        <a:lstStyle/>
        <a:p>
          <a:endParaRPr lang="it-IT"/>
        </a:p>
      </dgm:t>
    </dgm:pt>
    <dgm:pt modelId="{5C9BD2DD-E8DB-4BD0-B315-5427C09C0F57}">
      <dgm:prSet phldrT="[Testo]"/>
      <dgm:spPr/>
      <dgm:t>
        <a:bodyPr/>
        <a:lstStyle/>
        <a:p>
          <a:pPr algn="ctr"/>
          <a:r>
            <a:rPr lang="it-IT" dirty="0"/>
            <a:t>HANNO PENSIERO ECOLOGICO</a:t>
          </a:r>
        </a:p>
        <a:p>
          <a:pPr algn="l"/>
          <a:r>
            <a:rPr lang="it-IT" dirty="0"/>
            <a:t>(modalità professionale di rapportarsi ai problemi ed ai bisogni di cambiamento)</a:t>
          </a:r>
        </a:p>
        <a:p>
          <a:pPr algn="l"/>
          <a:r>
            <a:rPr lang="it-IT" dirty="0"/>
            <a:t>- Costruiscono mappe di sistemi e di reti di riferimento dell’utente, che favoriscano una visione globale della sua situazione relazionale, facilitando l’intervento verso i bersagli più adeguati</a:t>
          </a:r>
        </a:p>
      </dgm:t>
    </dgm:pt>
    <dgm:pt modelId="{B9DD5413-BC15-4345-AAF0-B19A4AD73287}" type="parTrans" cxnId="{E0A2934A-8311-4918-9060-3A535487A08B}">
      <dgm:prSet/>
      <dgm:spPr/>
      <dgm:t>
        <a:bodyPr/>
        <a:lstStyle/>
        <a:p>
          <a:endParaRPr lang="it-IT"/>
        </a:p>
      </dgm:t>
    </dgm:pt>
    <dgm:pt modelId="{7F3351A5-8BB0-44E4-90F8-C9148B160AC7}" type="sibTrans" cxnId="{E0A2934A-8311-4918-9060-3A535487A08B}">
      <dgm:prSet/>
      <dgm:spPr/>
      <dgm:t>
        <a:bodyPr/>
        <a:lstStyle/>
        <a:p>
          <a:endParaRPr lang="it-IT"/>
        </a:p>
      </dgm:t>
    </dgm:pt>
    <dgm:pt modelId="{A93CF8AF-F465-4F26-AAD6-0498233343AB}">
      <dgm:prSet phldrT="[Testo]" custT="1"/>
      <dgm:spPr/>
      <dgm:t>
        <a:bodyPr/>
        <a:lstStyle/>
        <a:p>
          <a:pPr algn="ctr"/>
          <a:endParaRPr lang="it-IT" sz="1400" dirty="0"/>
        </a:p>
        <a:p>
          <a:pPr algn="ctr"/>
          <a:r>
            <a:rPr lang="it-IT" sz="1400" dirty="0"/>
            <a:t>HANNO GRANDE ATTENZIONE </a:t>
          </a:r>
        </a:p>
        <a:p>
          <a:pPr algn="ctr"/>
          <a:r>
            <a:rPr lang="it-IT" sz="1400" dirty="0"/>
            <a:t>AGLI ASPETTI RELAZIONALI</a:t>
          </a:r>
        </a:p>
        <a:p>
          <a:pPr algn="l"/>
          <a:r>
            <a:rPr lang="it-IT" sz="1400" dirty="0"/>
            <a:t>- tengono rapporti e collegamenti tra diverse reti organizzativo-istituzionali e reti relazionali coinvolte nella risoluzione dei problemi (scuola, servizi riabilitativi, associazioni, volontariato, ecc.) </a:t>
          </a:r>
        </a:p>
        <a:p>
          <a:pPr algn="l"/>
          <a:r>
            <a:rPr lang="it-IT" sz="1400" dirty="0"/>
            <a:t>- </a:t>
          </a:r>
        </a:p>
        <a:p>
          <a:pPr algn="l"/>
          <a:endParaRPr lang="it-IT" sz="1200" dirty="0"/>
        </a:p>
      </dgm:t>
    </dgm:pt>
    <dgm:pt modelId="{90792F2D-2594-4564-BB9E-95BB920FE89B}" type="parTrans" cxnId="{85A22B11-BD5E-4A79-B120-A1C282959BAC}">
      <dgm:prSet/>
      <dgm:spPr/>
      <dgm:t>
        <a:bodyPr/>
        <a:lstStyle/>
        <a:p>
          <a:endParaRPr lang="it-IT"/>
        </a:p>
      </dgm:t>
    </dgm:pt>
    <dgm:pt modelId="{43ADD0D0-5ADB-4F61-B85C-0B28D2660277}" type="sibTrans" cxnId="{85A22B11-BD5E-4A79-B120-A1C282959BAC}">
      <dgm:prSet/>
      <dgm:spPr/>
      <dgm:t>
        <a:bodyPr/>
        <a:lstStyle/>
        <a:p>
          <a:endParaRPr lang="it-IT"/>
        </a:p>
      </dgm:t>
    </dgm:pt>
    <dgm:pt modelId="{6326E8BB-82A9-4458-87E9-8B35ECB51F98}">
      <dgm:prSet phldrT="[Testo]"/>
      <dgm:spPr/>
      <dgm:t>
        <a:bodyPr/>
        <a:lstStyle/>
        <a:p>
          <a:pPr algn="ctr"/>
          <a:r>
            <a:rPr lang="it-IT" dirty="0"/>
            <a:t>SI CARATTERIZZANO</a:t>
          </a:r>
        </a:p>
        <a:p>
          <a:pPr algn="ctr"/>
          <a:r>
            <a:rPr lang="it-IT" dirty="0"/>
            <a:t>(Zini – Miodini)</a:t>
          </a:r>
        </a:p>
        <a:p>
          <a:pPr algn="l"/>
          <a:r>
            <a:rPr lang="it-IT" dirty="0"/>
            <a:t>- per l’attenzione agli aspetti relazionali, coinvolgendo nel processo di aiuto familiari, persone vicine, ambiente di lavoro, ecc. </a:t>
          </a:r>
        </a:p>
      </dgm:t>
    </dgm:pt>
    <dgm:pt modelId="{4831F372-C789-4BEE-A628-CC2680BA1F82}" type="parTrans" cxnId="{C23296BC-A868-48A1-AABD-974066398968}">
      <dgm:prSet/>
      <dgm:spPr/>
      <dgm:t>
        <a:bodyPr/>
        <a:lstStyle/>
        <a:p>
          <a:endParaRPr lang="it-IT"/>
        </a:p>
      </dgm:t>
    </dgm:pt>
    <dgm:pt modelId="{1CC01518-B094-4219-B072-B49A8FE835CB}" type="sibTrans" cxnId="{C23296BC-A868-48A1-AABD-974066398968}">
      <dgm:prSet/>
      <dgm:spPr/>
      <dgm:t>
        <a:bodyPr/>
        <a:lstStyle/>
        <a:p>
          <a:endParaRPr lang="it-IT"/>
        </a:p>
      </dgm:t>
    </dgm:pt>
    <dgm:pt modelId="{17F60E30-13D7-4BB3-BABE-CE0E56B68765}">
      <dgm:prSet/>
      <dgm:spPr/>
      <dgm:t>
        <a:bodyPr/>
        <a:lstStyle/>
        <a:p>
          <a:pPr algn="ctr"/>
          <a:r>
            <a:rPr lang="it-IT" dirty="0"/>
            <a:t>HANNO RUOLO DI BROKER</a:t>
          </a:r>
        </a:p>
        <a:p>
          <a:pPr algn="l"/>
          <a:r>
            <a:rPr lang="it-IT" dirty="0"/>
            <a:t>- creano le condizioni perché mondi differenti si possano incontrare, in quanto mettono in comunicazione persone e risorse, collegando professionisti diversi.</a:t>
          </a:r>
        </a:p>
      </dgm:t>
    </dgm:pt>
    <dgm:pt modelId="{57B987D8-1F14-4F32-90F1-7AAA8F611DF1}" type="parTrans" cxnId="{3DD8BF15-5314-4C27-BE9C-56D0DDFA8502}">
      <dgm:prSet/>
      <dgm:spPr/>
    </dgm:pt>
    <dgm:pt modelId="{211034E2-CCFA-45F0-ACC2-1B2DF975119D}" type="sibTrans" cxnId="{3DD8BF15-5314-4C27-BE9C-56D0DDFA8502}">
      <dgm:prSet/>
      <dgm:spPr/>
    </dgm:pt>
    <dgm:pt modelId="{21FBFE64-3D6E-4D60-9915-7CB9991CF0B9}" type="pres">
      <dgm:prSet presAssocID="{245AC943-6F74-47E7-A047-E5020DC0B0DE}" presName="diagram" presStyleCnt="0">
        <dgm:presLayoutVars>
          <dgm:dir/>
          <dgm:resizeHandles val="exact"/>
        </dgm:presLayoutVars>
      </dgm:prSet>
      <dgm:spPr/>
    </dgm:pt>
    <dgm:pt modelId="{26A02872-177B-4BF9-AC09-95ADAEDE2701}" type="pres">
      <dgm:prSet presAssocID="{004BE799-F8EA-4E2D-8016-C2B07CFDE111}" presName="node" presStyleLbl="node1" presStyleIdx="0" presStyleCnt="6">
        <dgm:presLayoutVars>
          <dgm:bulletEnabled val="1"/>
        </dgm:presLayoutVars>
      </dgm:prSet>
      <dgm:spPr/>
    </dgm:pt>
    <dgm:pt modelId="{65DF30D3-BE13-4A00-AB0A-3EE3B1212B11}" type="pres">
      <dgm:prSet presAssocID="{3F68557D-A0D6-4AF2-A927-C78B1EA0B40D}" presName="sibTrans" presStyleCnt="0"/>
      <dgm:spPr/>
    </dgm:pt>
    <dgm:pt modelId="{726F1824-8D55-4249-A4F5-DA02E4F0C2BD}" type="pres">
      <dgm:prSet presAssocID="{8AC5FB2A-BDCA-433C-A218-4D13B87F257A}" presName="node" presStyleLbl="node1" presStyleIdx="1" presStyleCnt="6">
        <dgm:presLayoutVars>
          <dgm:bulletEnabled val="1"/>
        </dgm:presLayoutVars>
      </dgm:prSet>
      <dgm:spPr/>
    </dgm:pt>
    <dgm:pt modelId="{7EFC2F1E-D548-41FA-A712-BA00D5CC5463}" type="pres">
      <dgm:prSet presAssocID="{60E9D62C-CBFD-4DAB-B729-72188E26B7C6}" presName="sibTrans" presStyleCnt="0"/>
      <dgm:spPr/>
    </dgm:pt>
    <dgm:pt modelId="{9883536F-E92A-4AD5-AFB1-F43CEF514179}" type="pres">
      <dgm:prSet presAssocID="{5C9BD2DD-E8DB-4BD0-B315-5427C09C0F57}" presName="node" presStyleLbl="node1" presStyleIdx="2" presStyleCnt="6">
        <dgm:presLayoutVars>
          <dgm:bulletEnabled val="1"/>
        </dgm:presLayoutVars>
      </dgm:prSet>
      <dgm:spPr/>
    </dgm:pt>
    <dgm:pt modelId="{5A762845-4BD7-4F83-8D0F-A87FB9D2C88D}" type="pres">
      <dgm:prSet presAssocID="{7F3351A5-8BB0-44E4-90F8-C9148B160AC7}" presName="sibTrans" presStyleCnt="0"/>
      <dgm:spPr/>
    </dgm:pt>
    <dgm:pt modelId="{A05DCA3C-19E2-4C9C-95D2-9605ABAFBDC4}" type="pres">
      <dgm:prSet presAssocID="{A93CF8AF-F465-4F26-AAD6-0498233343AB}" presName="node" presStyleLbl="node1" presStyleIdx="3" presStyleCnt="6" custLinFactNeighborX="1284">
        <dgm:presLayoutVars>
          <dgm:bulletEnabled val="1"/>
        </dgm:presLayoutVars>
      </dgm:prSet>
      <dgm:spPr/>
    </dgm:pt>
    <dgm:pt modelId="{75705855-39D0-4D05-80FB-89C7282DA646}" type="pres">
      <dgm:prSet presAssocID="{43ADD0D0-5ADB-4F61-B85C-0B28D2660277}" presName="sibTrans" presStyleCnt="0"/>
      <dgm:spPr/>
    </dgm:pt>
    <dgm:pt modelId="{7AE52030-7958-4660-9560-58453E50AD04}" type="pres">
      <dgm:prSet presAssocID="{6326E8BB-82A9-4458-87E9-8B35ECB51F98}" presName="node" presStyleLbl="node1" presStyleIdx="4" presStyleCnt="6">
        <dgm:presLayoutVars>
          <dgm:bulletEnabled val="1"/>
        </dgm:presLayoutVars>
      </dgm:prSet>
      <dgm:spPr/>
    </dgm:pt>
    <dgm:pt modelId="{C644F681-4561-4E5C-A456-4DEF88879CE0}" type="pres">
      <dgm:prSet presAssocID="{1CC01518-B094-4219-B072-B49A8FE835CB}" presName="sibTrans" presStyleCnt="0"/>
      <dgm:spPr/>
    </dgm:pt>
    <dgm:pt modelId="{A078F5F7-0F4E-4280-A29F-7BC0DD74C998}" type="pres">
      <dgm:prSet presAssocID="{17F60E30-13D7-4BB3-BABE-CE0E56B68765}" presName="node" presStyleLbl="node1" presStyleIdx="5" presStyleCnt="6">
        <dgm:presLayoutVars>
          <dgm:bulletEnabled val="1"/>
        </dgm:presLayoutVars>
      </dgm:prSet>
      <dgm:spPr/>
    </dgm:pt>
  </dgm:ptLst>
  <dgm:cxnLst>
    <dgm:cxn modelId="{8B93450E-A68E-4E23-B4A8-43998250BDC0}" type="presOf" srcId="{004BE799-F8EA-4E2D-8016-C2B07CFDE111}" destId="{26A02872-177B-4BF9-AC09-95ADAEDE2701}" srcOrd="0" destOrd="0" presId="urn:microsoft.com/office/officeart/2005/8/layout/default"/>
    <dgm:cxn modelId="{85A22B11-BD5E-4A79-B120-A1C282959BAC}" srcId="{245AC943-6F74-47E7-A047-E5020DC0B0DE}" destId="{A93CF8AF-F465-4F26-AAD6-0498233343AB}" srcOrd="3" destOrd="0" parTransId="{90792F2D-2594-4564-BB9E-95BB920FE89B}" sibTransId="{43ADD0D0-5ADB-4F61-B85C-0B28D2660277}"/>
    <dgm:cxn modelId="{3DD8BF15-5314-4C27-BE9C-56D0DDFA8502}" srcId="{245AC943-6F74-47E7-A047-E5020DC0B0DE}" destId="{17F60E30-13D7-4BB3-BABE-CE0E56B68765}" srcOrd="5" destOrd="0" parTransId="{57B987D8-1F14-4F32-90F1-7AAA8F611DF1}" sibTransId="{211034E2-CCFA-45F0-ACC2-1B2DF975119D}"/>
    <dgm:cxn modelId="{E0A2934A-8311-4918-9060-3A535487A08B}" srcId="{245AC943-6F74-47E7-A047-E5020DC0B0DE}" destId="{5C9BD2DD-E8DB-4BD0-B315-5427C09C0F57}" srcOrd="2" destOrd="0" parTransId="{B9DD5413-BC15-4345-AAF0-B19A4AD73287}" sibTransId="{7F3351A5-8BB0-44E4-90F8-C9148B160AC7}"/>
    <dgm:cxn modelId="{BB610B59-02A3-479E-A908-16981AC990DB}" srcId="{245AC943-6F74-47E7-A047-E5020DC0B0DE}" destId="{8AC5FB2A-BDCA-433C-A218-4D13B87F257A}" srcOrd="1" destOrd="0" parTransId="{D4B9622A-5556-4396-8922-858EEF4319AA}" sibTransId="{60E9D62C-CBFD-4DAB-B729-72188E26B7C6}"/>
    <dgm:cxn modelId="{5D39868C-6A8F-44A5-94DE-35C909050B06}" type="presOf" srcId="{5C9BD2DD-E8DB-4BD0-B315-5427C09C0F57}" destId="{9883536F-E92A-4AD5-AFB1-F43CEF514179}" srcOrd="0" destOrd="0" presId="urn:microsoft.com/office/officeart/2005/8/layout/default"/>
    <dgm:cxn modelId="{5077B69E-44E1-4573-BDDA-B1D804D4215C}" type="presOf" srcId="{245AC943-6F74-47E7-A047-E5020DC0B0DE}" destId="{21FBFE64-3D6E-4D60-9915-7CB9991CF0B9}" srcOrd="0" destOrd="0" presId="urn:microsoft.com/office/officeart/2005/8/layout/default"/>
    <dgm:cxn modelId="{7432E2AF-4125-48FA-A45B-3D086AF92E2A}" srcId="{245AC943-6F74-47E7-A047-E5020DC0B0DE}" destId="{004BE799-F8EA-4E2D-8016-C2B07CFDE111}" srcOrd="0" destOrd="0" parTransId="{A5FC2B25-5441-4145-ABCE-CEFA3EF649E5}" sibTransId="{3F68557D-A0D6-4AF2-A927-C78B1EA0B40D}"/>
    <dgm:cxn modelId="{C352FFAF-6CB0-4A2D-96A7-26CECC9CD7B6}" type="presOf" srcId="{6326E8BB-82A9-4458-87E9-8B35ECB51F98}" destId="{7AE52030-7958-4660-9560-58453E50AD04}" srcOrd="0" destOrd="0" presId="urn:microsoft.com/office/officeart/2005/8/layout/default"/>
    <dgm:cxn modelId="{EE7DBCB2-7F1D-4E19-9CA0-6371B193D6C7}" type="presOf" srcId="{17F60E30-13D7-4BB3-BABE-CE0E56B68765}" destId="{A078F5F7-0F4E-4280-A29F-7BC0DD74C998}" srcOrd="0" destOrd="0" presId="urn:microsoft.com/office/officeart/2005/8/layout/default"/>
    <dgm:cxn modelId="{F0CC27B8-C152-4213-BF5C-0B9E1077A430}" type="presOf" srcId="{8AC5FB2A-BDCA-433C-A218-4D13B87F257A}" destId="{726F1824-8D55-4249-A4F5-DA02E4F0C2BD}" srcOrd="0" destOrd="0" presId="urn:microsoft.com/office/officeart/2005/8/layout/default"/>
    <dgm:cxn modelId="{C23296BC-A868-48A1-AABD-974066398968}" srcId="{245AC943-6F74-47E7-A047-E5020DC0B0DE}" destId="{6326E8BB-82A9-4458-87E9-8B35ECB51F98}" srcOrd="4" destOrd="0" parTransId="{4831F372-C789-4BEE-A628-CC2680BA1F82}" sibTransId="{1CC01518-B094-4219-B072-B49A8FE835CB}"/>
    <dgm:cxn modelId="{E6F7FAC5-BBF2-4DF5-8778-D0DD8AE572E5}" type="presOf" srcId="{A93CF8AF-F465-4F26-AAD6-0498233343AB}" destId="{A05DCA3C-19E2-4C9C-95D2-9605ABAFBDC4}" srcOrd="0" destOrd="0" presId="urn:microsoft.com/office/officeart/2005/8/layout/default"/>
    <dgm:cxn modelId="{B6CAEDC4-8BFB-417F-832C-17FFB13C3BDD}" type="presParOf" srcId="{21FBFE64-3D6E-4D60-9915-7CB9991CF0B9}" destId="{26A02872-177B-4BF9-AC09-95ADAEDE2701}" srcOrd="0" destOrd="0" presId="urn:microsoft.com/office/officeart/2005/8/layout/default"/>
    <dgm:cxn modelId="{0E98077D-14E2-4DC2-AC2D-0E6DD335A4FE}" type="presParOf" srcId="{21FBFE64-3D6E-4D60-9915-7CB9991CF0B9}" destId="{65DF30D3-BE13-4A00-AB0A-3EE3B1212B11}" srcOrd="1" destOrd="0" presId="urn:microsoft.com/office/officeart/2005/8/layout/default"/>
    <dgm:cxn modelId="{2F86E4C4-DBFD-42D8-8128-B654AC063635}" type="presParOf" srcId="{21FBFE64-3D6E-4D60-9915-7CB9991CF0B9}" destId="{726F1824-8D55-4249-A4F5-DA02E4F0C2BD}" srcOrd="2" destOrd="0" presId="urn:microsoft.com/office/officeart/2005/8/layout/default"/>
    <dgm:cxn modelId="{A73B179F-31FC-4396-8112-7A4F0B5C18ED}" type="presParOf" srcId="{21FBFE64-3D6E-4D60-9915-7CB9991CF0B9}" destId="{7EFC2F1E-D548-41FA-A712-BA00D5CC5463}" srcOrd="3" destOrd="0" presId="urn:microsoft.com/office/officeart/2005/8/layout/default"/>
    <dgm:cxn modelId="{A99A6C39-B6E6-45B6-8F6B-68E0A5B5BE88}" type="presParOf" srcId="{21FBFE64-3D6E-4D60-9915-7CB9991CF0B9}" destId="{9883536F-E92A-4AD5-AFB1-F43CEF514179}" srcOrd="4" destOrd="0" presId="urn:microsoft.com/office/officeart/2005/8/layout/default"/>
    <dgm:cxn modelId="{47972E12-FC87-48CB-A292-28DAA0905D39}" type="presParOf" srcId="{21FBFE64-3D6E-4D60-9915-7CB9991CF0B9}" destId="{5A762845-4BD7-4F83-8D0F-A87FB9D2C88D}" srcOrd="5" destOrd="0" presId="urn:microsoft.com/office/officeart/2005/8/layout/default"/>
    <dgm:cxn modelId="{C0DFA939-7D38-4691-9B70-BC09C42928C5}" type="presParOf" srcId="{21FBFE64-3D6E-4D60-9915-7CB9991CF0B9}" destId="{A05DCA3C-19E2-4C9C-95D2-9605ABAFBDC4}" srcOrd="6" destOrd="0" presId="urn:microsoft.com/office/officeart/2005/8/layout/default"/>
    <dgm:cxn modelId="{30C70B40-389E-45A3-ABDD-24D3BA96E5F6}" type="presParOf" srcId="{21FBFE64-3D6E-4D60-9915-7CB9991CF0B9}" destId="{75705855-39D0-4D05-80FB-89C7282DA646}" srcOrd="7" destOrd="0" presId="urn:microsoft.com/office/officeart/2005/8/layout/default"/>
    <dgm:cxn modelId="{E0A0CFE6-26A8-4A95-9525-54964BFF2B52}" type="presParOf" srcId="{21FBFE64-3D6E-4D60-9915-7CB9991CF0B9}" destId="{7AE52030-7958-4660-9560-58453E50AD04}" srcOrd="8" destOrd="0" presId="urn:microsoft.com/office/officeart/2005/8/layout/default"/>
    <dgm:cxn modelId="{1684BCF2-3678-410B-A778-8FD3CDB0A2AF}" type="presParOf" srcId="{21FBFE64-3D6E-4D60-9915-7CB9991CF0B9}" destId="{C644F681-4561-4E5C-A456-4DEF88879CE0}" srcOrd="9" destOrd="0" presId="urn:microsoft.com/office/officeart/2005/8/layout/default"/>
    <dgm:cxn modelId="{0377DE59-FF1A-40FB-B057-E4866318DEDF}" type="presParOf" srcId="{21FBFE64-3D6E-4D60-9915-7CB9991CF0B9}" destId="{A078F5F7-0F4E-4280-A29F-7BC0DD74C99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C3D6112-BE42-4B79-8699-ADF94984A30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E202A9B8-7C78-48A5-9757-99DAFD553007}">
      <dgm:prSet phldrT="[Testo]"/>
      <dgm:spPr/>
      <dgm:t>
        <a:bodyPr/>
        <a:lstStyle/>
        <a:p>
          <a:r>
            <a:rPr lang="it-IT" dirty="0"/>
            <a:t>INTERESSE E TALENTO A COLTIVARE RELAZIONI CON PERSONE </a:t>
          </a:r>
        </a:p>
        <a:p>
          <a:r>
            <a:rPr lang="it-IT" dirty="0"/>
            <a:t>«SUL CAMPO»</a:t>
          </a:r>
        </a:p>
      </dgm:t>
    </dgm:pt>
    <dgm:pt modelId="{5BBAE14A-8E3A-4AE8-99FB-7FD47774138D}" type="parTrans" cxnId="{CE195900-C106-4FC4-9B0D-E63733F5E7C5}">
      <dgm:prSet/>
      <dgm:spPr/>
      <dgm:t>
        <a:bodyPr/>
        <a:lstStyle/>
        <a:p>
          <a:endParaRPr lang="it-IT"/>
        </a:p>
      </dgm:t>
    </dgm:pt>
    <dgm:pt modelId="{74253FC8-2AF7-46A8-82C8-F09BEF1F1CA6}" type="sibTrans" cxnId="{CE195900-C106-4FC4-9B0D-E63733F5E7C5}">
      <dgm:prSet/>
      <dgm:spPr/>
      <dgm:t>
        <a:bodyPr/>
        <a:lstStyle/>
        <a:p>
          <a:endParaRPr lang="it-IT"/>
        </a:p>
      </dgm:t>
    </dgm:pt>
    <dgm:pt modelId="{7390662B-6A62-4329-8D9F-B3E70EC92FE5}">
      <dgm:prSet phldrT="[Testo]"/>
      <dgm:spPr/>
      <dgm:t>
        <a:bodyPr/>
        <a:lstStyle/>
        <a:p>
          <a:r>
            <a:rPr lang="it-IT" dirty="0"/>
            <a:t>PROPENSIONE AD ASSUMERSI CERTI RISCHI </a:t>
          </a:r>
        </a:p>
        <a:p>
          <a:r>
            <a:rPr lang="it-IT" dirty="0"/>
            <a:t>dato che il risultato dell’azione di collegamento non è sempre certo</a:t>
          </a:r>
        </a:p>
      </dgm:t>
    </dgm:pt>
    <dgm:pt modelId="{21B0BD3C-9CE0-4DDA-87A3-4667473AF1AF}" type="parTrans" cxnId="{126CD936-800B-4C47-888B-9CE21FFA23D2}">
      <dgm:prSet/>
      <dgm:spPr/>
      <dgm:t>
        <a:bodyPr/>
        <a:lstStyle/>
        <a:p>
          <a:endParaRPr lang="it-IT"/>
        </a:p>
      </dgm:t>
    </dgm:pt>
    <dgm:pt modelId="{A582769A-2604-4D4B-8958-2B9DBAD7CACA}" type="sibTrans" cxnId="{126CD936-800B-4C47-888B-9CE21FFA23D2}">
      <dgm:prSet/>
      <dgm:spPr/>
      <dgm:t>
        <a:bodyPr/>
        <a:lstStyle/>
        <a:p>
          <a:endParaRPr lang="it-IT"/>
        </a:p>
      </dgm:t>
    </dgm:pt>
    <dgm:pt modelId="{95A09758-89A3-4E3B-B0CC-94B948C2C31B}">
      <dgm:prSet phldrT="[Testo]"/>
      <dgm:spPr/>
      <dgm:t>
        <a:bodyPr/>
        <a:lstStyle/>
        <a:p>
          <a:r>
            <a:rPr lang="it-IT" dirty="0"/>
            <a:t>TEMPO PER COLTIVARE RELAZIONI STRATEGICHE</a:t>
          </a:r>
        </a:p>
      </dgm:t>
    </dgm:pt>
    <dgm:pt modelId="{B3E4F858-CE9E-406C-957B-08824DBE8033}" type="parTrans" cxnId="{7C592F57-6F4E-4F12-9CC5-C2012B5136F4}">
      <dgm:prSet/>
      <dgm:spPr/>
      <dgm:t>
        <a:bodyPr/>
        <a:lstStyle/>
        <a:p>
          <a:endParaRPr lang="it-IT"/>
        </a:p>
      </dgm:t>
    </dgm:pt>
    <dgm:pt modelId="{382E21DB-1FDA-424B-B7A8-4518B600863C}" type="sibTrans" cxnId="{7C592F57-6F4E-4F12-9CC5-C2012B5136F4}">
      <dgm:prSet/>
      <dgm:spPr/>
      <dgm:t>
        <a:bodyPr/>
        <a:lstStyle/>
        <a:p>
          <a:endParaRPr lang="it-IT"/>
        </a:p>
      </dgm:t>
    </dgm:pt>
    <dgm:pt modelId="{66C99E14-9D3D-4C43-A705-C3B45ED0571F}">
      <dgm:prSet phldrT="[Testo]"/>
      <dgm:spPr/>
      <dgm:t>
        <a:bodyPr/>
        <a:lstStyle/>
        <a:p>
          <a:r>
            <a:rPr lang="it-IT" dirty="0"/>
            <a:t>MANDATO E POTERE PER EFFETTUARE LA MEDIAZIONE</a:t>
          </a:r>
        </a:p>
      </dgm:t>
    </dgm:pt>
    <dgm:pt modelId="{9E3254C2-551E-47FD-B693-43833BAF76F9}" type="parTrans" cxnId="{F154B066-517C-4ACB-B5B3-32DF6E6F759C}">
      <dgm:prSet/>
      <dgm:spPr/>
      <dgm:t>
        <a:bodyPr/>
        <a:lstStyle/>
        <a:p>
          <a:endParaRPr lang="it-IT"/>
        </a:p>
      </dgm:t>
    </dgm:pt>
    <dgm:pt modelId="{F9270222-A8FB-4768-BC7C-6465709D045C}" type="sibTrans" cxnId="{F154B066-517C-4ACB-B5B3-32DF6E6F759C}">
      <dgm:prSet/>
      <dgm:spPr/>
      <dgm:t>
        <a:bodyPr/>
        <a:lstStyle/>
        <a:p>
          <a:endParaRPr lang="it-IT"/>
        </a:p>
      </dgm:t>
    </dgm:pt>
    <dgm:pt modelId="{09D92991-2803-4DDE-865D-EE6130CE6736}" type="pres">
      <dgm:prSet presAssocID="{4C3D6112-BE42-4B79-8699-ADF94984A30F}" presName="diagram" presStyleCnt="0">
        <dgm:presLayoutVars>
          <dgm:dir/>
          <dgm:resizeHandles val="exact"/>
        </dgm:presLayoutVars>
      </dgm:prSet>
      <dgm:spPr/>
    </dgm:pt>
    <dgm:pt modelId="{470D063A-AD45-42E9-B99A-12F817F54EBC}" type="pres">
      <dgm:prSet presAssocID="{E202A9B8-7C78-48A5-9757-99DAFD553007}" presName="node" presStyleLbl="node1" presStyleIdx="0" presStyleCnt="4">
        <dgm:presLayoutVars>
          <dgm:bulletEnabled val="1"/>
        </dgm:presLayoutVars>
      </dgm:prSet>
      <dgm:spPr/>
    </dgm:pt>
    <dgm:pt modelId="{34D84251-D87E-421C-80F5-EDCB67670819}" type="pres">
      <dgm:prSet presAssocID="{74253FC8-2AF7-46A8-82C8-F09BEF1F1CA6}" presName="sibTrans" presStyleCnt="0"/>
      <dgm:spPr/>
    </dgm:pt>
    <dgm:pt modelId="{5BD954B6-50DD-4DA5-B761-D8EC7CC1B302}" type="pres">
      <dgm:prSet presAssocID="{7390662B-6A62-4329-8D9F-B3E70EC92FE5}" presName="node" presStyleLbl="node1" presStyleIdx="1" presStyleCnt="4">
        <dgm:presLayoutVars>
          <dgm:bulletEnabled val="1"/>
        </dgm:presLayoutVars>
      </dgm:prSet>
      <dgm:spPr/>
    </dgm:pt>
    <dgm:pt modelId="{C30D425B-F446-4B0A-8F44-212AB9EC2668}" type="pres">
      <dgm:prSet presAssocID="{A582769A-2604-4D4B-8958-2B9DBAD7CACA}" presName="sibTrans" presStyleCnt="0"/>
      <dgm:spPr/>
    </dgm:pt>
    <dgm:pt modelId="{D8E45AB9-D477-4A09-97DC-EEF17327854A}" type="pres">
      <dgm:prSet presAssocID="{95A09758-89A3-4E3B-B0CC-94B948C2C31B}" presName="node" presStyleLbl="node1" presStyleIdx="2" presStyleCnt="4">
        <dgm:presLayoutVars>
          <dgm:bulletEnabled val="1"/>
        </dgm:presLayoutVars>
      </dgm:prSet>
      <dgm:spPr/>
    </dgm:pt>
    <dgm:pt modelId="{172C9E5C-BCF2-40CC-BF9A-87F2B3D194B6}" type="pres">
      <dgm:prSet presAssocID="{382E21DB-1FDA-424B-B7A8-4518B600863C}" presName="sibTrans" presStyleCnt="0"/>
      <dgm:spPr/>
    </dgm:pt>
    <dgm:pt modelId="{48240D29-A998-4D2A-A951-65E9F4AE7049}" type="pres">
      <dgm:prSet presAssocID="{66C99E14-9D3D-4C43-A705-C3B45ED0571F}" presName="node" presStyleLbl="node1" presStyleIdx="3" presStyleCnt="4">
        <dgm:presLayoutVars>
          <dgm:bulletEnabled val="1"/>
        </dgm:presLayoutVars>
      </dgm:prSet>
      <dgm:spPr/>
    </dgm:pt>
  </dgm:ptLst>
  <dgm:cxnLst>
    <dgm:cxn modelId="{CE195900-C106-4FC4-9B0D-E63733F5E7C5}" srcId="{4C3D6112-BE42-4B79-8699-ADF94984A30F}" destId="{E202A9B8-7C78-48A5-9757-99DAFD553007}" srcOrd="0" destOrd="0" parTransId="{5BBAE14A-8E3A-4AE8-99FB-7FD47774138D}" sibTransId="{74253FC8-2AF7-46A8-82C8-F09BEF1F1CA6}"/>
    <dgm:cxn modelId="{C506542A-2B7B-47CD-8A7D-59101E8CD439}" type="presOf" srcId="{66C99E14-9D3D-4C43-A705-C3B45ED0571F}" destId="{48240D29-A998-4D2A-A951-65E9F4AE7049}" srcOrd="0" destOrd="0" presId="urn:microsoft.com/office/officeart/2005/8/layout/default"/>
    <dgm:cxn modelId="{126CD936-800B-4C47-888B-9CE21FFA23D2}" srcId="{4C3D6112-BE42-4B79-8699-ADF94984A30F}" destId="{7390662B-6A62-4329-8D9F-B3E70EC92FE5}" srcOrd="1" destOrd="0" parTransId="{21B0BD3C-9CE0-4DDA-87A3-4667473AF1AF}" sibTransId="{A582769A-2604-4D4B-8958-2B9DBAD7CACA}"/>
    <dgm:cxn modelId="{20800939-8E28-414A-A781-470E88CA0973}" type="presOf" srcId="{7390662B-6A62-4329-8D9F-B3E70EC92FE5}" destId="{5BD954B6-50DD-4DA5-B761-D8EC7CC1B302}" srcOrd="0" destOrd="0" presId="urn:microsoft.com/office/officeart/2005/8/layout/default"/>
    <dgm:cxn modelId="{F154B066-517C-4ACB-B5B3-32DF6E6F759C}" srcId="{4C3D6112-BE42-4B79-8699-ADF94984A30F}" destId="{66C99E14-9D3D-4C43-A705-C3B45ED0571F}" srcOrd="3" destOrd="0" parTransId="{9E3254C2-551E-47FD-B693-43833BAF76F9}" sibTransId="{F9270222-A8FB-4768-BC7C-6465709D045C}"/>
    <dgm:cxn modelId="{7C592F57-6F4E-4F12-9CC5-C2012B5136F4}" srcId="{4C3D6112-BE42-4B79-8699-ADF94984A30F}" destId="{95A09758-89A3-4E3B-B0CC-94B948C2C31B}" srcOrd="2" destOrd="0" parTransId="{B3E4F858-CE9E-406C-957B-08824DBE8033}" sibTransId="{382E21DB-1FDA-424B-B7A8-4518B600863C}"/>
    <dgm:cxn modelId="{49DA95A2-5B7B-464C-A6E1-38032A10A6DB}" type="presOf" srcId="{95A09758-89A3-4E3B-B0CC-94B948C2C31B}" destId="{D8E45AB9-D477-4A09-97DC-EEF17327854A}" srcOrd="0" destOrd="0" presId="urn:microsoft.com/office/officeart/2005/8/layout/default"/>
    <dgm:cxn modelId="{4642C4DE-0695-4B72-96D0-1E18B30D617A}" type="presOf" srcId="{4C3D6112-BE42-4B79-8699-ADF94984A30F}" destId="{09D92991-2803-4DDE-865D-EE6130CE6736}" srcOrd="0" destOrd="0" presId="urn:microsoft.com/office/officeart/2005/8/layout/default"/>
    <dgm:cxn modelId="{6019E3F4-1A28-4A04-93C8-CA8FA4FA20E3}" type="presOf" srcId="{E202A9B8-7C78-48A5-9757-99DAFD553007}" destId="{470D063A-AD45-42E9-B99A-12F817F54EBC}" srcOrd="0" destOrd="0" presId="urn:microsoft.com/office/officeart/2005/8/layout/default"/>
    <dgm:cxn modelId="{1503740A-EE8C-488B-90BE-DCCEA6C9BE26}" type="presParOf" srcId="{09D92991-2803-4DDE-865D-EE6130CE6736}" destId="{470D063A-AD45-42E9-B99A-12F817F54EBC}" srcOrd="0" destOrd="0" presId="urn:microsoft.com/office/officeart/2005/8/layout/default"/>
    <dgm:cxn modelId="{900F03A3-D95F-4C69-830F-0DDBEE12F03F}" type="presParOf" srcId="{09D92991-2803-4DDE-865D-EE6130CE6736}" destId="{34D84251-D87E-421C-80F5-EDCB67670819}" srcOrd="1" destOrd="0" presId="urn:microsoft.com/office/officeart/2005/8/layout/default"/>
    <dgm:cxn modelId="{03747192-CC55-4337-99EA-97C60CCD7AF5}" type="presParOf" srcId="{09D92991-2803-4DDE-865D-EE6130CE6736}" destId="{5BD954B6-50DD-4DA5-B761-D8EC7CC1B302}" srcOrd="2" destOrd="0" presId="urn:microsoft.com/office/officeart/2005/8/layout/default"/>
    <dgm:cxn modelId="{EEE04E53-8200-447B-BA0A-057EF6DF8FBF}" type="presParOf" srcId="{09D92991-2803-4DDE-865D-EE6130CE6736}" destId="{C30D425B-F446-4B0A-8F44-212AB9EC2668}" srcOrd="3" destOrd="0" presId="urn:microsoft.com/office/officeart/2005/8/layout/default"/>
    <dgm:cxn modelId="{57095740-CAC5-40FB-951A-A0830C7764F2}" type="presParOf" srcId="{09D92991-2803-4DDE-865D-EE6130CE6736}" destId="{D8E45AB9-D477-4A09-97DC-EEF17327854A}" srcOrd="4" destOrd="0" presId="urn:microsoft.com/office/officeart/2005/8/layout/default"/>
    <dgm:cxn modelId="{4E68F2DF-83F9-48C9-A0FC-845CE2DB0E03}" type="presParOf" srcId="{09D92991-2803-4DDE-865D-EE6130CE6736}" destId="{172C9E5C-BCF2-40CC-BF9A-87F2B3D194B6}" srcOrd="5" destOrd="0" presId="urn:microsoft.com/office/officeart/2005/8/layout/default"/>
    <dgm:cxn modelId="{00C98DC7-38AC-4E50-97BD-650CB86AA574}" type="presParOf" srcId="{09D92991-2803-4DDE-865D-EE6130CE6736}" destId="{48240D29-A998-4D2A-A951-65E9F4AE704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91673B2-EC10-4984-9A5B-CAE8FE00296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B6F7B6A3-382F-43AA-B51F-FBA1D55FC8D5}">
      <dgm:prSet phldrT="[Testo]"/>
      <dgm:spPr/>
      <dgm:t>
        <a:bodyPr/>
        <a:lstStyle/>
        <a:p>
          <a:r>
            <a:rPr lang="it-IT" dirty="0"/>
            <a:t>AMPIEZZA DELLA RETE</a:t>
          </a:r>
        </a:p>
      </dgm:t>
    </dgm:pt>
    <dgm:pt modelId="{783D2A40-50FB-4C26-92AE-FE69BF70F1C4}" type="parTrans" cxnId="{D55D5DEB-F89A-408C-83F9-D46852B849BD}">
      <dgm:prSet/>
      <dgm:spPr/>
      <dgm:t>
        <a:bodyPr/>
        <a:lstStyle/>
        <a:p>
          <a:endParaRPr lang="it-IT"/>
        </a:p>
      </dgm:t>
    </dgm:pt>
    <dgm:pt modelId="{F4502430-39F0-4837-829F-7D5110334D9E}" type="sibTrans" cxnId="{D55D5DEB-F89A-408C-83F9-D46852B849BD}">
      <dgm:prSet/>
      <dgm:spPr/>
      <dgm:t>
        <a:bodyPr/>
        <a:lstStyle/>
        <a:p>
          <a:endParaRPr lang="it-IT"/>
        </a:p>
      </dgm:t>
    </dgm:pt>
    <dgm:pt modelId="{B83332F4-D99C-40DC-8365-E9E99223558E}">
      <dgm:prSet phldrT="[Testo]"/>
      <dgm:spPr/>
      <dgm:t>
        <a:bodyPr/>
        <a:lstStyle/>
        <a:p>
          <a:r>
            <a:rPr lang="it-IT" dirty="0"/>
            <a:t>RUOLO CENTRALE NELLA RETE</a:t>
          </a:r>
        </a:p>
      </dgm:t>
    </dgm:pt>
    <dgm:pt modelId="{10AE92EE-5A21-4B3F-AAE4-6F30F8EC73BC}" type="parTrans" cxnId="{E9AD1756-8C1F-43CF-A168-DF2CF9FC6C27}">
      <dgm:prSet/>
      <dgm:spPr/>
      <dgm:t>
        <a:bodyPr/>
        <a:lstStyle/>
        <a:p>
          <a:endParaRPr lang="it-IT"/>
        </a:p>
      </dgm:t>
    </dgm:pt>
    <dgm:pt modelId="{99E0968C-A696-4CA6-9F8B-881B3179B580}" type="sibTrans" cxnId="{E9AD1756-8C1F-43CF-A168-DF2CF9FC6C27}">
      <dgm:prSet/>
      <dgm:spPr/>
      <dgm:t>
        <a:bodyPr/>
        <a:lstStyle/>
        <a:p>
          <a:endParaRPr lang="it-IT"/>
        </a:p>
      </dgm:t>
    </dgm:pt>
    <dgm:pt modelId="{65B7AA18-DC20-4E1C-9C25-8EC7BE58DF4E}" type="pres">
      <dgm:prSet presAssocID="{991673B2-EC10-4984-9A5B-CAE8FE002966}" presName="diagram" presStyleCnt="0">
        <dgm:presLayoutVars>
          <dgm:dir/>
          <dgm:resizeHandles val="exact"/>
        </dgm:presLayoutVars>
      </dgm:prSet>
      <dgm:spPr/>
    </dgm:pt>
    <dgm:pt modelId="{860BFD48-94E0-4956-BF9D-386397950ECD}" type="pres">
      <dgm:prSet presAssocID="{B6F7B6A3-382F-43AA-B51F-FBA1D55FC8D5}" presName="node" presStyleLbl="node1" presStyleIdx="0" presStyleCnt="2">
        <dgm:presLayoutVars>
          <dgm:bulletEnabled val="1"/>
        </dgm:presLayoutVars>
      </dgm:prSet>
      <dgm:spPr/>
    </dgm:pt>
    <dgm:pt modelId="{8BC96E2B-3759-410C-86C2-2FDCFCFD5216}" type="pres">
      <dgm:prSet presAssocID="{F4502430-39F0-4837-829F-7D5110334D9E}" presName="sibTrans" presStyleCnt="0"/>
      <dgm:spPr/>
    </dgm:pt>
    <dgm:pt modelId="{0DB0B0D9-DF95-47BD-B4F4-5E0D51839F3D}" type="pres">
      <dgm:prSet presAssocID="{B83332F4-D99C-40DC-8365-E9E99223558E}" presName="node" presStyleLbl="node1" presStyleIdx="1" presStyleCnt="2">
        <dgm:presLayoutVars>
          <dgm:bulletEnabled val="1"/>
        </dgm:presLayoutVars>
      </dgm:prSet>
      <dgm:spPr/>
    </dgm:pt>
  </dgm:ptLst>
  <dgm:cxnLst>
    <dgm:cxn modelId="{E9AD1756-8C1F-43CF-A168-DF2CF9FC6C27}" srcId="{991673B2-EC10-4984-9A5B-CAE8FE002966}" destId="{B83332F4-D99C-40DC-8365-E9E99223558E}" srcOrd="1" destOrd="0" parTransId="{10AE92EE-5A21-4B3F-AAE4-6F30F8EC73BC}" sibTransId="{99E0968C-A696-4CA6-9F8B-881B3179B580}"/>
    <dgm:cxn modelId="{91412176-6265-4642-987D-63210D368BD5}" type="presOf" srcId="{B83332F4-D99C-40DC-8365-E9E99223558E}" destId="{0DB0B0D9-DF95-47BD-B4F4-5E0D51839F3D}" srcOrd="0" destOrd="0" presId="urn:microsoft.com/office/officeart/2005/8/layout/default"/>
    <dgm:cxn modelId="{592CEB59-8E44-45F6-9A87-2B8AE5A982AE}" type="presOf" srcId="{B6F7B6A3-382F-43AA-B51F-FBA1D55FC8D5}" destId="{860BFD48-94E0-4956-BF9D-386397950ECD}" srcOrd="0" destOrd="0" presId="urn:microsoft.com/office/officeart/2005/8/layout/default"/>
    <dgm:cxn modelId="{D3CEFCDC-3DC4-4F09-8B86-0CE7DCF54936}" type="presOf" srcId="{991673B2-EC10-4984-9A5B-CAE8FE002966}" destId="{65B7AA18-DC20-4E1C-9C25-8EC7BE58DF4E}" srcOrd="0" destOrd="0" presId="urn:microsoft.com/office/officeart/2005/8/layout/default"/>
    <dgm:cxn modelId="{D55D5DEB-F89A-408C-83F9-D46852B849BD}" srcId="{991673B2-EC10-4984-9A5B-CAE8FE002966}" destId="{B6F7B6A3-382F-43AA-B51F-FBA1D55FC8D5}" srcOrd="0" destOrd="0" parTransId="{783D2A40-50FB-4C26-92AE-FE69BF70F1C4}" sibTransId="{F4502430-39F0-4837-829F-7D5110334D9E}"/>
    <dgm:cxn modelId="{5FDFE51B-4C02-4C8F-8A68-5D07CF23D8BD}" type="presParOf" srcId="{65B7AA18-DC20-4E1C-9C25-8EC7BE58DF4E}" destId="{860BFD48-94E0-4956-BF9D-386397950ECD}" srcOrd="0" destOrd="0" presId="urn:microsoft.com/office/officeart/2005/8/layout/default"/>
    <dgm:cxn modelId="{19FCB896-47E0-4FBF-B5A7-DFF45C8C8B91}" type="presParOf" srcId="{65B7AA18-DC20-4E1C-9C25-8EC7BE58DF4E}" destId="{8BC96E2B-3759-410C-86C2-2FDCFCFD5216}" srcOrd="1" destOrd="0" presId="urn:microsoft.com/office/officeart/2005/8/layout/default"/>
    <dgm:cxn modelId="{14E0C27F-B657-43AD-A7E2-E6B744FDC5E6}" type="presParOf" srcId="{65B7AA18-DC20-4E1C-9C25-8EC7BE58DF4E}" destId="{0DB0B0D9-DF95-47BD-B4F4-5E0D51839F3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2E9C7E3-FFBC-491B-8696-A53883E018F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056F0685-65A0-4AFD-AD14-213CFC7391C4}">
      <dgm:prSet phldrT="[Testo]" custT="1"/>
      <dgm:spPr/>
      <dgm:t>
        <a:bodyPr/>
        <a:lstStyle/>
        <a:p>
          <a:r>
            <a:rPr lang="it-IT" sz="2000" b="1" i="1" dirty="0">
              <a:latin typeface="+mn-lt"/>
            </a:rPr>
            <a:t>Dal </a:t>
          </a:r>
          <a:r>
            <a:rPr lang="it-IT" sz="2000" b="1" i="1" dirty="0" err="1">
              <a:latin typeface="+mn-lt"/>
            </a:rPr>
            <a:t>Pra</a:t>
          </a:r>
          <a:r>
            <a:rPr lang="it-IT" sz="2000" b="1" i="1" dirty="0">
              <a:latin typeface="+mn-lt"/>
            </a:rPr>
            <a:t> Ponticelli – 2005</a:t>
          </a:r>
        </a:p>
        <a:p>
          <a:r>
            <a:rPr lang="it-IT" sz="2000" b="1" i="1" dirty="0">
              <a:latin typeface="+mn-lt"/>
            </a:rPr>
            <a:t>Caratteristica, capacità, elemento a cui viene attribuito, da parte dell’A.S.,</a:t>
          </a:r>
        </a:p>
        <a:p>
          <a:r>
            <a:rPr lang="it-IT" sz="2000" b="1" i="1" dirty="0">
              <a:latin typeface="+mn-lt"/>
            </a:rPr>
            <a:t>il valore di potenzialità, mezzo, strumento capace di far risorgere una determinata situazione o una persona, di innescare un cambiamento, di risolvere un problema.   </a:t>
          </a:r>
          <a:endParaRPr lang="it-IT" sz="2000" dirty="0"/>
        </a:p>
      </dgm:t>
    </dgm:pt>
    <dgm:pt modelId="{C9979525-A3DC-4A30-A122-04793AFB6212}" type="parTrans" cxnId="{099D1E5B-4D71-46FA-B9D6-203F9ED16A17}">
      <dgm:prSet/>
      <dgm:spPr/>
      <dgm:t>
        <a:bodyPr/>
        <a:lstStyle/>
        <a:p>
          <a:endParaRPr lang="it-IT"/>
        </a:p>
      </dgm:t>
    </dgm:pt>
    <dgm:pt modelId="{3FF48BF0-585E-4B5F-9A90-2CE922EC29E1}" type="sibTrans" cxnId="{099D1E5B-4D71-46FA-B9D6-203F9ED16A17}">
      <dgm:prSet/>
      <dgm:spPr/>
      <dgm:t>
        <a:bodyPr/>
        <a:lstStyle/>
        <a:p>
          <a:endParaRPr lang="it-IT"/>
        </a:p>
      </dgm:t>
    </dgm:pt>
    <dgm:pt modelId="{29B91658-E4D1-4DBB-924E-00CE4DC5CCB5}">
      <dgm:prSet phldrT="[Testo]"/>
      <dgm:spPr/>
      <dgm:t>
        <a:bodyPr/>
        <a:lstStyle/>
        <a:p>
          <a:r>
            <a:rPr lang="it-IT" dirty="0"/>
            <a:t>Folgheraiter</a:t>
          </a:r>
        </a:p>
        <a:p>
          <a:r>
            <a:rPr lang="it-IT" dirty="0"/>
            <a:t>«groviglio di energie, competenze, tutto ciò che serve, ma è incognito» </a:t>
          </a:r>
        </a:p>
        <a:p>
          <a:r>
            <a:rPr lang="it-IT" dirty="0"/>
            <a:t>(può essere scoperto attraverso la relazione di aiuto con l’A.S.)</a:t>
          </a:r>
        </a:p>
      </dgm:t>
    </dgm:pt>
    <dgm:pt modelId="{968C127C-B391-47FC-99B3-302DAF9DFDB6}" type="parTrans" cxnId="{A37FE4A2-3898-4AC0-B88C-CCD5C7B80F06}">
      <dgm:prSet/>
      <dgm:spPr/>
      <dgm:t>
        <a:bodyPr/>
        <a:lstStyle/>
        <a:p>
          <a:endParaRPr lang="it-IT"/>
        </a:p>
      </dgm:t>
    </dgm:pt>
    <dgm:pt modelId="{42A2EB17-F7BE-466D-8D46-5C3BD6443619}" type="sibTrans" cxnId="{A37FE4A2-3898-4AC0-B88C-CCD5C7B80F06}">
      <dgm:prSet/>
      <dgm:spPr/>
      <dgm:t>
        <a:bodyPr/>
        <a:lstStyle/>
        <a:p>
          <a:endParaRPr lang="it-IT"/>
        </a:p>
      </dgm:t>
    </dgm:pt>
    <dgm:pt modelId="{25EFA4E8-EDCF-4A7A-A347-C5D1CAE1B24A}" type="pres">
      <dgm:prSet presAssocID="{32E9C7E3-FFBC-491B-8696-A53883E018FA}" presName="diagram" presStyleCnt="0">
        <dgm:presLayoutVars>
          <dgm:dir/>
          <dgm:resizeHandles val="exact"/>
        </dgm:presLayoutVars>
      </dgm:prSet>
      <dgm:spPr/>
    </dgm:pt>
    <dgm:pt modelId="{B07E9585-2CE4-40B9-8B7B-68428C05CB0E}" type="pres">
      <dgm:prSet presAssocID="{056F0685-65A0-4AFD-AD14-213CFC7391C4}" presName="node" presStyleLbl="node1" presStyleIdx="0" presStyleCnt="2">
        <dgm:presLayoutVars>
          <dgm:bulletEnabled val="1"/>
        </dgm:presLayoutVars>
      </dgm:prSet>
      <dgm:spPr/>
    </dgm:pt>
    <dgm:pt modelId="{13A1EE0A-1617-40A6-8996-22E807CF5FC8}" type="pres">
      <dgm:prSet presAssocID="{3FF48BF0-585E-4B5F-9A90-2CE922EC29E1}" presName="sibTrans" presStyleCnt="0"/>
      <dgm:spPr/>
    </dgm:pt>
    <dgm:pt modelId="{FCE65DF6-ABCB-4EA9-838D-D1FADB209CC4}" type="pres">
      <dgm:prSet presAssocID="{29B91658-E4D1-4DBB-924E-00CE4DC5CCB5}" presName="node" presStyleLbl="node1" presStyleIdx="1" presStyleCnt="2">
        <dgm:presLayoutVars>
          <dgm:bulletEnabled val="1"/>
        </dgm:presLayoutVars>
      </dgm:prSet>
      <dgm:spPr/>
    </dgm:pt>
  </dgm:ptLst>
  <dgm:cxnLst>
    <dgm:cxn modelId="{090A4F1A-32F4-47E8-B2D2-A1D70AD4F04E}" type="presOf" srcId="{32E9C7E3-FFBC-491B-8696-A53883E018FA}" destId="{25EFA4E8-EDCF-4A7A-A347-C5D1CAE1B24A}" srcOrd="0" destOrd="0" presId="urn:microsoft.com/office/officeart/2005/8/layout/default"/>
    <dgm:cxn modelId="{099D1E5B-4D71-46FA-B9D6-203F9ED16A17}" srcId="{32E9C7E3-FFBC-491B-8696-A53883E018FA}" destId="{056F0685-65A0-4AFD-AD14-213CFC7391C4}" srcOrd="0" destOrd="0" parTransId="{C9979525-A3DC-4A30-A122-04793AFB6212}" sibTransId="{3FF48BF0-585E-4B5F-9A90-2CE922EC29E1}"/>
    <dgm:cxn modelId="{CF78AD5A-34E0-4EA0-B592-36B1455E56A8}" type="presOf" srcId="{29B91658-E4D1-4DBB-924E-00CE4DC5CCB5}" destId="{FCE65DF6-ABCB-4EA9-838D-D1FADB209CC4}" srcOrd="0" destOrd="0" presId="urn:microsoft.com/office/officeart/2005/8/layout/default"/>
    <dgm:cxn modelId="{A37FE4A2-3898-4AC0-B88C-CCD5C7B80F06}" srcId="{32E9C7E3-FFBC-491B-8696-A53883E018FA}" destId="{29B91658-E4D1-4DBB-924E-00CE4DC5CCB5}" srcOrd="1" destOrd="0" parTransId="{968C127C-B391-47FC-99B3-302DAF9DFDB6}" sibTransId="{42A2EB17-F7BE-466D-8D46-5C3BD6443619}"/>
    <dgm:cxn modelId="{68A2D2E1-74CD-4D3F-A42A-4BC716B6D93A}" type="presOf" srcId="{056F0685-65A0-4AFD-AD14-213CFC7391C4}" destId="{B07E9585-2CE4-40B9-8B7B-68428C05CB0E}" srcOrd="0" destOrd="0" presId="urn:microsoft.com/office/officeart/2005/8/layout/default"/>
    <dgm:cxn modelId="{E43171B5-91DE-4C5B-8265-6D8595EE4582}" type="presParOf" srcId="{25EFA4E8-EDCF-4A7A-A347-C5D1CAE1B24A}" destId="{B07E9585-2CE4-40B9-8B7B-68428C05CB0E}" srcOrd="0" destOrd="0" presId="urn:microsoft.com/office/officeart/2005/8/layout/default"/>
    <dgm:cxn modelId="{812A895E-86B1-40D8-B684-6F7327DA6883}" type="presParOf" srcId="{25EFA4E8-EDCF-4A7A-A347-C5D1CAE1B24A}" destId="{13A1EE0A-1617-40A6-8996-22E807CF5FC8}" srcOrd="1" destOrd="0" presId="urn:microsoft.com/office/officeart/2005/8/layout/default"/>
    <dgm:cxn modelId="{8F0C09B9-D3A9-4CAF-A9F0-23B74AA99497}" type="presParOf" srcId="{25EFA4E8-EDCF-4A7A-A347-C5D1CAE1B24A}" destId="{FCE65DF6-ABCB-4EA9-838D-D1FADB209CC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98B2C29-0A09-4570-8820-9A5FD0F570B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65DC3337-D6DD-4D18-8F75-7EE5F3117998}">
      <dgm:prSet phldrT="[Testo]"/>
      <dgm:spPr/>
      <dgm:t>
        <a:bodyPr/>
        <a:lstStyle/>
        <a:p>
          <a:r>
            <a:rPr lang="it-IT" dirty="0"/>
            <a:t>INTERNE ALLA PERSONA</a:t>
          </a:r>
        </a:p>
        <a:p>
          <a:r>
            <a:rPr lang="it-IT" dirty="0"/>
            <a:t>capacità, potenzialità, doti personali ed interiori </a:t>
          </a:r>
        </a:p>
        <a:p>
          <a:r>
            <a:rPr lang="it-IT" dirty="0"/>
            <a:t>(capitale umano)</a:t>
          </a:r>
        </a:p>
      </dgm:t>
    </dgm:pt>
    <dgm:pt modelId="{11EBC5E2-ABF3-4C41-9819-84C7AAA2BA17}" type="parTrans" cxnId="{6884710D-4695-4389-B331-855E709DE359}">
      <dgm:prSet/>
      <dgm:spPr/>
      <dgm:t>
        <a:bodyPr/>
        <a:lstStyle/>
        <a:p>
          <a:endParaRPr lang="it-IT"/>
        </a:p>
      </dgm:t>
    </dgm:pt>
    <dgm:pt modelId="{BDEB4E6A-0F04-49CA-8204-ACE6844444BB}" type="sibTrans" cxnId="{6884710D-4695-4389-B331-855E709DE359}">
      <dgm:prSet/>
      <dgm:spPr/>
      <dgm:t>
        <a:bodyPr/>
        <a:lstStyle/>
        <a:p>
          <a:endParaRPr lang="it-IT"/>
        </a:p>
      </dgm:t>
    </dgm:pt>
    <dgm:pt modelId="{FA38399E-9024-4DEF-B3ED-153824A11983}">
      <dgm:prSet phldrT="[Testo]"/>
      <dgm:spPr/>
      <dgm:t>
        <a:bodyPr/>
        <a:lstStyle/>
        <a:p>
          <a:r>
            <a:rPr lang="it-IT" dirty="0"/>
            <a:t>DEL TERRITORIO/COMUNITA’</a:t>
          </a:r>
        </a:p>
        <a:p>
          <a:r>
            <a:rPr lang="it-IT" dirty="0"/>
            <a:t>a cui la persona appartiene </a:t>
          </a:r>
        </a:p>
      </dgm:t>
    </dgm:pt>
    <dgm:pt modelId="{5D3C9611-2C95-4FC6-A00F-D7E997D8E6E1}" type="parTrans" cxnId="{60A4C5B7-0178-4974-96F5-665737E010DB}">
      <dgm:prSet/>
      <dgm:spPr/>
      <dgm:t>
        <a:bodyPr/>
        <a:lstStyle/>
        <a:p>
          <a:endParaRPr lang="it-IT"/>
        </a:p>
      </dgm:t>
    </dgm:pt>
    <dgm:pt modelId="{39639EB4-A092-407E-A46D-DE1B372B681A}" type="sibTrans" cxnId="{60A4C5B7-0178-4974-96F5-665737E010DB}">
      <dgm:prSet/>
      <dgm:spPr/>
      <dgm:t>
        <a:bodyPr/>
        <a:lstStyle/>
        <a:p>
          <a:endParaRPr lang="it-IT"/>
        </a:p>
      </dgm:t>
    </dgm:pt>
    <dgm:pt modelId="{A27825AF-098B-41F1-9A92-277C6378F4B5}">
      <dgm:prSet phldrT="[Testo]"/>
      <dgm:spPr/>
      <dgm:t>
        <a:bodyPr/>
        <a:lstStyle/>
        <a:p>
          <a:r>
            <a:rPr lang="it-IT" dirty="0"/>
            <a:t>MATERIALI</a:t>
          </a:r>
        </a:p>
        <a:p>
          <a:r>
            <a:rPr lang="it-IT" dirty="0"/>
            <a:t>oggetti e strumenti</a:t>
          </a:r>
        </a:p>
        <a:p>
          <a:r>
            <a:rPr lang="it-IT" dirty="0"/>
            <a:t>(risorse finanziare, beni, oggetti, strutture fisiche di un singolo  o di una collettività)</a:t>
          </a:r>
        </a:p>
      </dgm:t>
    </dgm:pt>
    <dgm:pt modelId="{54DB9C6D-D558-4CB6-9227-EA331EC22C22}" type="parTrans" cxnId="{9AA06826-8C0E-4060-8EC5-45317DED8D22}">
      <dgm:prSet/>
      <dgm:spPr/>
      <dgm:t>
        <a:bodyPr/>
        <a:lstStyle/>
        <a:p>
          <a:endParaRPr lang="it-IT"/>
        </a:p>
      </dgm:t>
    </dgm:pt>
    <dgm:pt modelId="{E47CA89A-DFCF-4622-A1A3-75371E8ED49D}" type="sibTrans" cxnId="{9AA06826-8C0E-4060-8EC5-45317DED8D22}">
      <dgm:prSet/>
      <dgm:spPr/>
      <dgm:t>
        <a:bodyPr/>
        <a:lstStyle/>
        <a:p>
          <a:endParaRPr lang="it-IT"/>
        </a:p>
      </dgm:t>
    </dgm:pt>
    <dgm:pt modelId="{590B4FF7-816D-4089-B914-6E2425210C50}">
      <dgm:prSet phldrT="[Testo]"/>
      <dgm:spPr/>
      <dgm:t>
        <a:bodyPr/>
        <a:lstStyle/>
        <a:p>
          <a:r>
            <a:rPr lang="it-IT" dirty="0"/>
            <a:t>ESTERNE ALLA PERSONA</a:t>
          </a:r>
        </a:p>
        <a:p>
          <a:r>
            <a:rPr lang="it-IT" dirty="0"/>
            <a:t>legate alla sua capacità di intrattenere relazioni positive e fiduciarie con altre persone di un gruppo di riferimento </a:t>
          </a:r>
        </a:p>
        <a:p>
          <a:r>
            <a:rPr lang="it-IT" dirty="0"/>
            <a:t>(capitale sociale) </a:t>
          </a:r>
        </a:p>
      </dgm:t>
    </dgm:pt>
    <dgm:pt modelId="{A505A603-AED7-4A1D-A3CC-12FCD2FAAFCA}" type="parTrans" cxnId="{B72779C3-5F46-4A14-998A-E2115DC5573C}">
      <dgm:prSet/>
      <dgm:spPr/>
      <dgm:t>
        <a:bodyPr/>
        <a:lstStyle/>
        <a:p>
          <a:endParaRPr lang="it-IT"/>
        </a:p>
      </dgm:t>
    </dgm:pt>
    <dgm:pt modelId="{7A3E2932-BDF5-46A5-8A05-3E562615B458}" type="sibTrans" cxnId="{B72779C3-5F46-4A14-998A-E2115DC5573C}">
      <dgm:prSet/>
      <dgm:spPr/>
      <dgm:t>
        <a:bodyPr/>
        <a:lstStyle/>
        <a:p>
          <a:endParaRPr lang="it-IT"/>
        </a:p>
      </dgm:t>
    </dgm:pt>
    <dgm:pt modelId="{79173B48-A1C4-4659-A2BD-10F9C33996A5}">
      <dgm:prSet phldrT="[Testo]"/>
      <dgm:spPr/>
      <dgm:t>
        <a:bodyPr/>
        <a:lstStyle/>
        <a:p>
          <a:r>
            <a:rPr lang="it-IT" dirty="0"/>
            <a:t>DELL’ENTE/ISTITUZIONE</a:t>
          </a:r>
        </a:p>
        <a:p>
          <a:r>
            <a:rPr lang="it-IT" dirty="0"/>
            <a:t>a cui la persona si sta rivolgendo o ad altra a cui viene indirizzato</a:t>
          </a:r>
        </a:p>
      </dgm:t>
    </dgm:pt>
    <dgm:pt modelId="{265B0A35-8300-457D-8D55-48BC3C10F05F}" type="parTrans" cxnId="{9C2A45F1-67D1-467A-BB75-902F25F825A9}">
      <dgm:prSet/>
      <dgm:spPr/>
      <dgm:t>
        <a:bodyPr/>
        <a:lstStyle/>
        <a:p>
          <a:endParaRPr lang="it-IT"/>
        </a:p>
      </dgm:t>
    </dgm:pt>
    <dgm:pt modelId="{D6EA3966-0300-48FD-8985-EC5E8A329A10}" type="sibTrans" cxnId="{9C2A45F1-67D1-467A-BB75-902F25F825A9}">
      <dgm:prSet/>
      <dgm:spPr/>
      <dgm:t>
        <a:bodyPr/>
        <a:lstStyle/>
        <a:p>
          <a:endParaRPr lang="it-IT"/>
        </a:p>
      </dgm:t>
    </dgm:pt>
    <dgm:pt modelId="{20B7D821-FEC3-4840-8712-F18C7A60104D}">
      <dgm:prSet/>
      <dgm:spPr/>
      <dgm:t>
        <a:bodyPr/>
        <a:lstStyle/>
        <a:p>
          <a:r>
            <a:rPr lang="it-IT" dirty="0"/>
            <a:t>IMMATERIALI</a:t>
          </a:r>
        </a:p>
        <a:p>
          <a:r>
            <a:rPr lang="it-IT" dirty="0"/>
            <a:t>entità astratte</a:t>
          </a:r>
        </a:p>
        <a:p>
          <a:r>
            <a:rPr lang="it-IT" dirty="0"/>
            <a:t>(valori, caratteristiche, potenzialità, capacità, terapie, </a:t>
          </a:r>
          <a:r>
            <a:rPr lang="it-IT"/>
            <a:t>interventi professionali)</a:t>
          </a:r>
          <a:endParaRPr lang="it-IT" dirty="0"/>
        </a:p>
      </dgm:t>
    </dgm:pt>
    <dgm:pt modelId="{300F9FC5-8BF8-4DD5-9A7B-37A97F18EF8B}" type="parTrans" cxnId="{2D6AE2E3-99E5-454F-B782-972169560EA7}">
      <dgm:prSet/>
      <dgm:spPr/>
    </dgm:pt>
    <dgm:pt modelId="{1D6EF177-8D2C-4D35-978B-F1C3B8DDD337}" type="sibTrans" cxnId="{2D6AE2E3-99E5-454F-B782-972169560EA7}">
      <dgm:prSet/>
      <dgm:spPr/>
    </dgm:pt>
    <dgm:pt modelId="{8D0D166B-4189-49BA-AD58-26AF748ED47A}" type="pres">
      <dgm:prSet presAssocID="{E98B2C29-0A09-4570-8820-9A5FD0F570B6}" presName="diagram" presStyleCnt="0">
        <dgm:presLayoutVars>
          <dgm:dir/>
          <dgm:resizeHandles val="exact"/>
        </dgm:presLayoutVars>
      </dgm:prSet>
      <dgm:spPr/>
    </dgm:pt>
    <dgm:pt modelId="{CC13B20E-C7FA-4B3B-85E4-2134033F6B6D}" type="pres">
      <dgm:prSet presAssocID="{65DC3337-D6DD-4D18-8F75-7EE5F3117998}" presName="node" presStyleLbl="node1" presStyleIdx="0" presStyleCnt="6">
        <dgm:presLayoutVars>
          <dgm:bulletEnabled val="1"/>
        </dgm:presLayoutVars>
      </dgm:prSet>
      <dgm:spPr/>
    </dgm:pt>
    <dgm:pt modelId="{9B489716-EAEA-4F6B-A075-6A809B667505}" type="pres">
      <dgm:prSet presAssocID="{BDEB4E6A-0F04-49CA-8204-ACE6844444BB}" presName="sibTrans" presStyleCnt="0"/>
      <dgm:spPr/>
    </dgm:pt>
    <dgm:pt modelId="{290E2212-8905-416A-BD28-C72BBD87CB14}" type="pres">
      <dgm:prSet presAssocID="{FA38399E-9024-4DEF-B3ED-153824A11983}" presName="node" presStyleLbl="node1" presStyleIdx="1" presStyleCnt="6">
        <dgm:presLayoutVars>
          <dgm:bulletEnabled val="1"/>
        </dgm:presLayoutVars>
      </dgm:prSet>
      <dgm:spPr/>
    </dgm:pt>
    <dgm:pt modelId="{CBC53268-BF0F-4FF2-8CE9-06B81374637D}" type="pres">
      <dgm:prSet presAssocID="{39639EB4-A092-407E-A46D-DE1B372B681A}" presName="sibTrans" presStyleCnt="0"/>
      <dgm:spPr/>
    </dgm:pt>
    <dgm:pt modelId="{84F7B721-37E5-4F59-964F-019F67743F67}" type="pres">
      <dgm:prSet presAssocID="{A27825AF-098B-41F1-9A92-277C6378F4B5}" presName="node" presStyleLbl="node1" presStyleIdx="2" presStyleCnt="6">
        <dgm:presLayoutVars>
          <dgm:bulletEnabled val="1"/>
        </dgm:presLayoutVars>
      </dgm:prSet>
      <dgm:spPr/>
    </dgm:pt>
    <dgm:pt modelId="{3CB539B9-056D-45A8-A076-7B0D4D653E05}" type="pres">
      <dgm:prSet presAssocID="{E47CA89A-DFCF-4622-A1A3-75371E8ED49D}" presName="sibTrans" presStyleCnt="0"/>
      <dgm:spPr/>
    </dgm:pt>
    <dgm:pt modelId="{1BDC4062-812D-4CB9-81DF-087328D47413}" type="pres">
      <dgm:prSet presAssocID="{590B4FF7-816D-4089-B914-6E2425210C50}" presName="node" presStyleLbl="node1" presStyleIdx="3" presStyleCnt="6">
        <dgm:presLayoutVars>
          <dgm:bulletEnabled val="1"/>
        </dgm:presLayoutVars>
      </dgm:prSet>
      <dgm:spPr/>
    </dgm:pt>
    <dgm:pt modelId="{0777FF63-BC23-4092-85A9-62809F8F26C2}" type="pres">
      <dgm:prSet presAssocID="{7A3E2932-BDF5-46A5-8A05-3E562615B458}" presName="sibTrans" presStyleCnt="0"/>
      <dgm:spPr/>
    </dgm:pt>
    <dgm:pt modelId="{1F96BF2D-B0D4-426A-91D3-3FFB3E757D9B}" type="pres">
      <dgm:prSet presAssocID="{79173B48-A1C4-4659-A2BD-10F9C33996A5}" presName="node" presStyleLbl="node1" presStyleIdx="4" presStyleCnt="6">
        <dgm:presLayoutVars>
          <dgm:bulletEnabled val="1"/>
        </dgm:presLayoutVars>
      </dgm:prSet>
      <dgm:spPr/>
    </dgm:pt>
    <dgm:pt modelId="{F8ABD0E4-D80F-4F5F-A503-9ABCDC597CB5}" type="pres">
      <dgm:prSet presAssocID="{D6EA3966-0300-48FD-8985-EC5E8A329A10}" presName="sibTrans" presStyleCnt="0"/>
      <dgm:spPr/>
    </dgm:pt>
    <dgm:pt modelId="{35B66EFD-5A50-4E04-9BF9-3A40B3058602}" type="pres">
      <dgm:prSet presAssocID="{20B7D821-FEC3-4840-8712-F18C7A60104D}" presName="node" presStyleLbl="node1" presStyleIdx="5" presStyleCnt="6">
        <dgm:presLayoutVars>
          <dgm:bulletEnabled val="1"/>
        </dgm:presLayoutVars>
      </dgm:prSet>
      <dgm:spPr/>
    </dgm:pt>
  </dgm:ptLst>
  <dgm:cxnLst>
    <dgm:cxn modelId="{6884710D-4695-4389-B331-855E709DE359}" srcId="{E98B2C29-0A09-4570-8820-9A5FD0F570B6}" destId="{65DC3337-D6DD-4D18-8F75-7EE5F3117998}" srcOrd="0" destOrd="0" parTransId="{11EBC5E2-ABF3-4C41-9819-84C7AAA2BA17}" sibTransId="{BDEB4E6A-0F04-49CA-8204-ACE6844444BB}"/>
    <dgm:cxn modelId="{9AA06826-8C0E-4060-8EC5-45317DED8D22}" srcId="{E98B2C29-0A09-4570-8820-9A5FD0F570B6}" destId="{A27825AF-098B-41F1-9A92-277C6378F4B5}" srcOrd="2" destOrd="0" parTransId="{54DB9C6D-D558-4CB6-9227-EA331EC22C22}" sibTransId="{E47CA89A-DFCF-4622-A1A3-75371E8ED49D}"/>
    <dgm:cxn modelId="{C2AD1A2C-3F40-41E0-9400-F29E354429B6}" type="presOf" srcId="{590B4FF7-816D-4089-B914-6E2425210C50}" destId="{1BDC4062-812D-4CB9-81DF-087328D47413}" srcOrd="0" destOrd="0" presId="urn:microsoft.com/office/officeart/2005/8/layout/default"/>
    <dgm:cxn modelId="{C404763A-704B-4A61-BDC9-8E0AB5E697E6}" type="presOf" srcId="{65DC3337-D6DD-4D18-8F75-7EE5F3117998}" destId="{CC13B20E-C7FA-4B3B-85E4-2134033F6B6D}" srcOrd="0" destOrd="0" presId="urn:microsoft.com/office/officeart/2005/8/layout/default"/>
    <dgm:cxn modelId="{2AD8233F-399F-4B69-8AF5-F7EE24847E4A}" type="presOf" srcId="{20B7D821-FEC3-4840-8712-F18C7A60104D}" destId="{35B66EFD-5A50-4E04-9BF9-3A40B3058602}" srcOrd="0" destOrd="0" presId="urn:microsoft.com/office/officeart/2005/8/layout/default"/>
    <dgm:cxn modelId="{BDDA4E42-C89F-46FC-8146-06885F32D5BF}" type="presOf" srcId="{79173B48-A1C4-4659-A2BD-10F9C33996A5}" destId="{1F96BF2D-B0D4-426A-91D3-3FFB3E757D9B}" srcOrd="0" destOrd="0" presId="urn:microsoft.com/office/officeart/2005/8/layout/default"/>
    <dgm:cxn modelId="{D540EA42-10F3-48FA-BDDE-76F71064A61F}" type="presOf" srcId="{FA38399E-9024-4DEF-B3ED-153824A11983}" destId="{290E2212-8905-416A-BD28-C72BBD87CB14}" srcOrd="0" destOrd="0" presId="urn:microsoft.com/office/officeart/2005/8/layout/default"/>
    <dgm:cxn modelId="{8B677E6D-2358-40DC-8B2F-F6D0E4F59C15}" type="presOf" srcId="{E98B2C29-0A09-4570-8820-9A5FD0F570B6}" destId="{8D0D166B-4189-49BA-AD58-26AF748ED47A}" srcOrd="0" destOrd="0" presId="urn:microsoft.com/office/officeart/2005/8/layout/default"/>
    <dgm:cxn modelId="{60A4C5B7-0178-4974-96F5-665737E010DB}" srcId="{E98B2C29-0A09-4570-8820-9A5FD0F570B6}" destId="{FA38399E-9024-4DEF-B3ED-153824A11983}" srcOrd="1" destOrd="0" parTransId="{5D3C9611-2C95-4FC6-A00F-D7E997D8E6E1}" sibTransId="{39639EB4-A092-407E-A46D-DE1B372B681A}"/>
    <dgm:cxn modelId="{B72779C3-5F46-4A14-998A-E2115DC5573C}" srcId="{E98B2C29-0A09-4570-8820-9A5FD0F570B6}" destId="{590B4FF7-816D-4089-B914-6E2425210C50}" srcOrd="3" destOrd="0" parTransId="{A505A603-AED7-4A1D-A3CC-12FCD2FAAFCA}" sibTransId="{7A3E2932-BDF5-46A5-8A05-3E562615B458}"/>
    <dgm:cxn modelId="{920E2CE2-802D-4F35-91FC-AB349E61CE9D}" type="presOf" srcId="{A27825AF-098B-41F1-9A92-277C6378F4B5}" destId="{84F7B721-37E5-4F59-964F-019F67743F67}" srcOrd="0" destOrd="0" presId="urn:microsoft.com/office/officeart/2005/8/layout/default"/>
    <dgm:cxn modelId="{2D6AE2E3-99E5-454F-B782-972169560EA7}" srcId="{E98B2C29-0A09-4570-8820-9A5FD0F570B6}" destId="{20B7D821-FEC3-4840-8712-F18C7A60104D}" srcOrd="5" destOrd="0" parTransId="{300F9FC5-8BF8-4DD5-9A7B-37A97F18EF8B}" sibTransId="{1D6EF177-8D2C-4D35-978B-F1C3B8DDD337}"/>
    <dgm:cxn modelId="{9C2A45F1-67D1-467A-BB75-902F25F825A9}" srcId="{E98B2C29-0A09-4570-8820-9A5FD0F570B6}" destId="{79173B48-A1C4-4659-A2BD-10F9C33996A5}" srcOrd="4" destOrd="0" parTransId="{265B0A35-8300-457D-8D55-48BC3C10F05F}" sibTransId="{D6EA3966-0300-48FD-8985-EC5E8A329A10}"/>
    <dgm:cxn modelId="{36895002-C7F3-41B4-B7EE-C9F36C6BA7E3}" type="presParOf" srcId="{8D0D166B-4189-49BA-AD58-26AF748ED47A}" destId="{CC13B20E-C7FA-4B3B-85E4-2134033F6B6D}" srcOrd="0" destOrd="0" presId="urn:microsoft.com/office/officeart/2005/8/layout/default"/>
    <dgm:cxn modelId="{6FFAB684-56CD-4297-9DD3-436F9E46C204}" type="presParOf" srcId="{8D0D166B-4189-49BA-AD58-26AF748ED47A}" destId="{9B489716-EAEA-4F6B-A075-6A809B667505}" srcOrd="1" destOrd="0" presId="urn:microsoft.com/office/officeart/2005/8/layout/default"/>
    <dgm:cxn modelId="{C6AE227E-1083-4864-9BDE-BA25E3D3FA22}" type="presParOf" srcId="{8D0D166B-4189-49BA-AD58-26AF748ED47A}" destId="{290E2212-8905-416A-BD28-C72BBD87CB14}" srcOrd="2" destOrd="0" presId="urn:microsoft.com/office/officeart/2005/8/layout/default"/>
    <dgm:cxn modelId="{641B8470-ED02-4CB5-8DA3-1F9022646C93}" type="presParOf" srcId="{8D0D166B-4189-49BA-AD58-26AF748ED47A}" destId="{CBC53268-BF0F-4FF2-8CE9-06B81374637D}" srcOrd="3" destOrd="0" presId="urn:microsoft.com/office/officeart/2005/8/layout/default"/>
    <dgm:cxn modelId="{83AF0298-809C-42BB-8CFB-46677B306BFF}" type="presParOf" srcId="{8D0D166B-4189-49BA-AD58-26AF748ED47A}" destId="{84F7B721-37E5-4F59-964F-019F67743F67}" srcOrd="4" destOrd="0" presId="urn:microsoft.com/office/officeart/2005/8/layout/default"/>
    <dgm:cxn modelId="{4239BFFE-8E09-4CF5-95BD-3FD8EDFDCDFE}" type="presParOf" srcId="{8D0D166B-4189-49BA-AD58-26AF748ED47A}" destId="{3CB539B9-056D-45A8-A076-7B0D4D653E05}" srcOrd="5" destOrd="0" presId="urn:microsoft.com/office/officeart/2005/8/layout/default"/>
    <dgm:cxn modelId="{D2042409-2C9F-4AA4-B102-CB039D14A9EF}" type="presParOf" srcId="{8D0D166B-4189-49BA-AD58-26AF748ED47A}" destId="{1BDC4062-812D-4CB9-81DF-087328D47413}" srcOrd="6" destOrd="0" presId="urn:microsoft.com/office/officeart/2005/8/layout/default"/>
    <dgm:cxn modelId="{4E0C7DA4-1549-4B37-84F9-CAC50CE4EB71}" type="presParOf" srcId="{8D0D166B-4189-49BA-AD58-26AF748ED47A}" destId="{0777FF63-BC23-4092-85A9-62809F8F26C2}" srcOrd="7" destOrd="0" presId="urn:microsoft.com/office/officeart/2005/8/layout/default"/>
    <dgm:cxn modelId="{81DEEF96-D495-4CE7-A533-3CF14377C39A}" type="presParOf" srcId="{8D0D166B-4189-49BA-AD58-26AF748ED47A}" destId="{1F96BF2D-B0D4-426A-91D3-3FFB3E757D9B}" srcOrd="8" destOrd="0" presId="urn:microsoft.com/office/officeart/2005/8/layout/default"/>
    <dgm:cxn modelId="{E7EAD813-A0D1-49A7-8639-A25296EDA4F0}" type="presParOf" srcId="{8D0D166B-4189-49BA-AD58-26AF748ED47A}" destId="{F8ABD0E4-D80F-4F5F-A503-9ABCDC597CB5}" srcOrd="9" destOrd="0" presId="urn:microsoft.com/office/officeart/2005/8/layout/default"/>
    <dgm:cxn modelId="{8408F92A-8409-4EB7-A58F-C5C3C2D598CE}" type="presParOf" srcId="{8D0D166B-4189-49BA-AD58-26AF748ED47A}" destId="{35B66EFD-5A50-4E04-9BF9-3A40B305860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87FE440-1330-4911-A057-DDADAE4B796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62F7F60D-470C-4330-AFD0-E9E87D1AB34A}">
      <dgm:prSet phldrT="[Testo]"/>
      <dgm:spPr/>
      <dgm:t>
        <a:bodyPr/>
        <a:lstStyle/>
        <a:p>
          <a:r>
            <a:rPr lang="it-IT" dirty="0"/>
            <a:t>PARTECIPATO</a:t>
          </a:r>
        </a:p>
        <a:p>
          <a:r>
            <a:rPr lang="it-IT" dirty="0"/>
            <a:t>(promuove la partecipazione della persona, del sistema, della comunità, nel fronteggiamento dei problemi)</a:t>
          </a:r>
        </a:p>
      </dgm:t>
    </dgm:pt>
    <dgm:pt modelId="{4D7E82E8-A6B3-4A80-A651-68A0BAEFC323}" type="parTrans" cxnId="{8298F065-2E61-4DD8-8D57-F23D75E2D86A}">
      <dgm:prSet/>
      <dgm:spPr/>
      <dgm:t>
        <a:bodyPr/>
        <a:lstStyle/>
        <a:p>
          <a:endParaRPr lang="it-IT"/>
        </a:p>
      </dgm:t>
    </dgm:pt>
    <dgm:pt modelId="{56AADA02-A43E-45F8-9BFD-C8D8CF95DE4F}" type="sibTrans" cxnId="{8298F065-2E61-4DD8-8D57-F23D75E2D86A}">
      <dgm:prSet/>
      <dgm:spPr/>
      <dgm:t>
        <a:bodyPr/>
        <a:lstStyle/>
        <a:p>
          <a:endParaRPr lang="it-IT"/>
        </a:p>
      </dgm:t>
    </dgm:pt>
    <dgm:pt modelId="{EC7CA80B-5D3E-4834-8143-A032F269AB59}">
      <dgm:prSet phldrT="[Testo]"/>
      <dgm:spPr/>
      <dgm:t>
        <a:bodyPr/>
        <a:lstStyle/>
        <a:p>
          <a:r>
            <a:rPr lang="it-IT" dirty="0"/>
            <a:t>NO </a:t>
          </a:r>
        </a:p>
        <a:p>
          <a:r>
            <a:rPr lang="it-IT" dirty="0"/>
            <a:t>MODELLO PASSIVIZZANTE</a:t>
          </a:r>
        </a:p>
        <a:p>
          <a:r>
            <a:rPr lang="it-IT" dirty="0"/>
            <a:t>MODELLO ASSISTENZIALE</a:t>
          </a:r>
        </a:p>
        <a:p>
          <a:r>
            <a:rPr lang="it-IT" dirty="0"/>
            <a:t>(assistenzialismo)</a:t>
          </a:r>
        </a:p>
      </dgm:t>
    </dgm:pt>
    <dgm:pt modelId="{1AE502B5-7862-471C-9062-137A6B45DA93}" type="parTrans" cxnId="{16D54703-BB7C-41C1-9E7B-4F11A1468A2A}">
      <dgm:prSet/>
      <dgm:spPr/>
      <dgm:t>
        <a:bodyPr/>
        <a:lstStyle/>
        <a:p>
          <a:endParaRPr lang="it-IT"/>
        </a:p>
      </dgm:t>
    </dgm:pt>
    <dgm:pt modelId="{6FEAE265-1A95-4B43-A985-5DB6A1DBA4DD}" type="sibTrans" cxnId="{16D54703-BB7C-41C1-9E7B-4F11A1468A2A}">
      <dgm:prSet/>
      <dgm:spPr/>
      <dgm:t>
        <a:bodyPr/>
        <a:lstStyle/>
        <a:p>
          <a:endParaRPr lang="it-IT"/>
        </a:p>
      </dgm:t>
    </dgm:pt>
    <dgm:pt modelId="{2A93F9D0-9B42-4467-9DE5-AC8540ADECE6}">
      <dgm:prSet phldrT="[Testo]"/>
      <dgm:spPr/>
      <dgm:t>
        <a:bodyPr/>
        <a:lstStyle/>
        <a:p>
          <a:r>
            <a:rPr lang="it-IT" dirty="0"/>
            <a:t>OPERA «CON» I SOGGETTI</a:t>
          </a:r>
        </a:p>
        <a:p>
          <a:r>
            <a:rPr lang="it-IT" dirty="0"/>
            <a:t>(non «sui» soggetti)</a:t>
          </a:r>
        </a:p>
        <a:p>
          <a:r>
            <a:rPr lang="it-IT" dirty="0"/>
            <a:t>RICONOSCENDO RUOLO ATTIVO ALLE PERSONE ED AI CONTESTI</a:t>
          </a:r>
        </a:p>
      </dgm:t>
    </dgm:pt>
    <dgm:pt modelId="{0F67D1E2-E120-4210-9627-68D682FF75D7}" type="parTrans" cxnId="{10920990-C393-4B97-A470-147B1C62A9E8}">
      <dgm:prSet/>
      <dgm:spPr/>
      <dgm:t>
        <a:bodyPr/>
        <a:lstStyle/>
        <a:p>
          <a:endParaRPr lang="it-IT"/>
        </a:p>
      </dgm:t>
    </dgm:pt>
    <dgm:pt modelId="{72CDD885-B891-403D-B0B6-BF264D769B4D}" type="sibTrans" cxnId="{10920990-C393-4B97-A470-147B1C62A9E8}">
      <dgm:prSet/>
      <dgm:spPr/>
      <dgm:t>
        <a:bodyPr/>
        <a:lstStyle/>
        <a:p>
          <a:endParaRPr lang="it-IT"/>
        </a:p>
      </dgm:t>
    </dgm:pt>
    <dgm:pt modelId="{6CFD3594-8C06-4682-A4C8-ECEA08733398}">
      <dgm:prSet phldrT="[Testo]" custT="1"/>
      <dgm:spPr/>
      <dgm:t>
        <a:bodyPr/>
        <a:lstStyle/>
        <a:p>
          <a:pPr algn="ctr"/>
          <a:endParaRPr lang="it-IT" sz="1100" dirty="0"/>
        </a:p>
        <a:p>
          <a:pPr algn="ctr"/>
          <a:r>
            <a:rPr lang="it-IT" sz="1600" dirty="0"/>
            <a:t>OTTICA TRIFOCALE</a:t>
          </a:r>
        </a:p>
        <a:p>
          <a:pPr algn="ctr"/>
          <a:r>
            <a:rPr lang="it-IT" sz="1600" dirty="0"/>
            <a:t>(Dal </a:t>
          </a:r>
          <a:r>
            <a:rPr lang="it-IT" sz="1600" dirty="0" err="1"/>
            <a:t>Pra</a:t>
          </a:r>
          <a:r>
            <a:rPr lang="it-IT" sz="1600" dirty="0"/>
            <a:t> Ponticelli – Dellavalle) </a:t>
          </a:r>
        </a:p>
        <a:p>
          <a:pPr algn="ctr"/>
          <a:r>
            <a:rPr lang="it-IT" sz="1600" dirty="0"/>
            <a:t>capacità di contenere in un unico sguardo </a:t>
          </a:r>
        </a:p>
        <a:p>
          <a:pPr algn="ctr"/>
          <a:r>
            <a:rPr lang="it-IT" sz="1600" dirty="0"/>
            <a:t>UTENTE, ISTITUZIONE, </a:t>
          </a:r>
        </a:p>
        <a:p>
          <a:pPr algn="ctr"/>
          <a:r>
            <a:rPr lang="it-IT" sz="1600" dirty="0"/>
            <a:t>COMUNITA’/TERRITORIO</a:t>
          </a:r>
        </a:p>
        <a:p>
          <a:pPr algn="ctr"/>
          <a:r>
            <a:rPr lang="it-IT" sz="1100" dirty="0"/>
            <a:t> </a:t>
          </a:r>
        </a:p>
        <a:p>
          <a:pPr algn="ctr"/>
          <a:endParaRPr lang="it-IT" sz="1100" dirty="0"/>
        </a:p>
      </dgm:t>
    </dgm:pt>
    <dgm:pt modelId="{B0F7E95C-7443-4CBA-A2D7-1319D2C6FA8E}" type="parTrans" cxnId="{DD02F803-00F9-42DB-B499-1EBD3892DB20}">
      <dgm:prSet/>
      <dgm:spPr/>
      <dgm:t>
        <a:bodyPr/>
        <a:lstStyle/>
        <a:p>
          <a:endParaRPr lang="it-IT"/>
        </a:p>
      </dgm:t>
    </dgm:pt>
    <dgm:pt modelId="{F30C1FE2-DEEA-4D2C-9914-4F1F96A1812C}" type="sibTrans" cxnId="{DD02F803-00F9-42DB-B499-1EBD3892DB20}">
      <dgm:prSet/>
      <dgm:spPr/>
      <dgm:t>
        <a:bodyPr/>
        <a:lstStyle/>
        <a:p>
          <a:endParaRPr lang="it-IT"/>
        </a:p>
      </dgm:t>
    </dgm:pt>
    <dgm:pt modelId="{2BC5777A-4626-4033-9E9C-DB085E3851D0}" type="pres">
      <dgm:prSet presAssocID="{887FE440-1330-4911-A057-DDADAE4B796D}" presName="hierChild1" presStyleCnt="0">
        <dgm:presLayoutVars>
          <dgm:orgChart val="1"/>
          <dgm:chPref val="1"/>
          <dgm:dir/>
          <dgm:animOne val="branch"/>
          <dgm:animLvl val="lvl"/>
          <dgm:resizeHandles/>
        </dgm:presLayoutVars>
      </dgm:prSet>
      <dgm:spPr/>
    </dgm:pt>
    <dgm:pt modelId="{D6A9DDBA-18BD-41D9-8695-FFD46CE571D8}" type="pres">
      <dgm:prSet presAssocID="{62F7F60D-470C-4330-AFD0-E9E87D1AB34A}" presName="hierRoot1" presStyleCnt="0">
        <dgm:presLayoutVars>
          <dgm:hierBranch val="init"/>
        </dgm:presLayoutVars>
      </dgm:prSet>
      <dgm:spPr/>
    </dgm:pt>
    <dgm:pt modelId="{CAB0463D-A150-47CB-B707-526601B18F1D}" type="pres">
      <dgm:prSet presAssocID="{62F7F60D-470C-4330-AFD0-E9E87D1AB34A}" presName="rootComposite1" presStyleCnt="0"/>
      <dgm:spPr/>
    </dgm:pt>
    <dgm:pt modelId="{1AB34C36-DE07-4DAE-B159-58C4D51696EA}" type="pres">
      <dgm:prSet presAssocID="{62F7F60D-470C-4330-AFD0-E9E87D1AB34A}" presName="rootText1" presStyleLbl="node0" presStyleIdx="0" presStyleCnt="1" custScaleY="127159">
        <dgm:presLayoutVars>
          <dgm:chPref val="3"/>
        </dgm:presLayoutVars>
      </dgm:prSet>
      <dgm:spPr/>
    </dgm:pt>
    <dgm:pt modelId="{80AA72DB-3C9C-42D5-B41C-C53E24B7DF53}" type="pres">
      <dgm:prSet presAssocID="{62F7F60D-470C-4330-AFD0-E9E87D1AB34A}" presName="rootConnector1" presStyleLbl="node1" presStyleIdx="0" presStyleCnt="0"/>
      <dgm:spPr/>
    </dgm:pt>
    <dgm:pt modelId="{D6611A4F-3F55-444C-A242-6FA585687072}" type="pres">
      <dgm:prSet presAssocID="{62F7F60D-470C-4330-AFD0-E9E87D1AB34A}" presName="hierChild2" presStyleCnt="0"/>
      <dgm:spPr/>
    </dgm:pt>
    <dgm:pt modelId="{5861A183-610A-42B6-8EB9-801895AFB4D2}" type="pres">
      <dgm:prSet presAssocID="{1AE502B5-7862-471C-9062-137A6B45DA93}" presName="Name37" presStyleLbl="parChTrans1D2" presStyleIdx="0" presStyleCnt="3"/>
      <dgm:spPr/>
    </dgm:pt>
    <dgm:pt modelId="{A36809F7-8BB5-468B-8F7D-76BFC9E76790}" type="pres">
      <dgm:prSet presAssocID="{EC7CA80B-5D3E-4834-8143-A032F269AB59}" presName="hierRoot2" presStyleCnt="0">
        <dgm:presLayoutVars>
          <dgm:hierBranch val="init"/>
        </dgm:presLayoutVars>
      </dgm:prSet>
      <dgm:spPr/>
    </dgm:pt>
    <dgm:pt modelId="{58330A44-464D-41D9-A22A-5C5F94DF4B46}" type="pres">
      <dgm:prSet presAssocID="{EC7CA80B-5D3E-4834-8143-A032F269AB59}" presName="rootComposite" presStyleCnt="0"/>
      <dgm:spPr/>
    </dgm:pt>
    <dgm:pt modelId="{D9B93B12-3D69-4B0F-BD63-DEE9A1680475}" type="pres">
      <dgm:prSet presAssocID="{EC7CA80B-5D3E-4834-8143-A032F269AB59}" presName="rootText" presStyleLbl="node2" presStyleIdx="0" presStyleCnt="3" custLinFactNeighborX="-23" custLinFactNeighborY="-4576">
        <dgm:presLayoutVars>
          <dgm:chPref val="3"/>
        </dgm:presLayoutVars>
      </dgm:prSet>
      <dgm:spPr/>
    </dgm:pt>
    <dgm:pt modelId="{80C54CE0-8040-4604-9032-68A0913D5489}" type="pres">
      <dgm:prSet presAssocID="{EC7CA80B-5D3E-4834-8143-A032F269AB59}" presName="rootConnector" presStyleLbl="node2" presStyleIdx="0" presStyleCnt="3"/>
      <dgm:spPr/>
    </dgm:pt>
    <dgm:pt modelId="{DE173644-95E9-4900-B352-87BA0A8413D1}" type="pres">
      <dgm:prSet presAssocID="{EC7CA80B-5D3E-4834-8143-A032F269AB59}" presName="hierChild4" presStyleCnt="0"/>
      <dgm:spPr/>
    </dgm:pt>
    <dgm:pt modelId="{0ABBAA3E-451B-419B-BB8C-824F2948101F}" type="pres">
      <dgm:prSet presAssocID="{EC7CA80B-5D3E-4834-8143-A032F269AB59}" presName="hierChild5" presStyleCnt="0"/>
      <dgm:spPr/>
    </dgm:pt>
    <dgm:pt modelId="{B7DF0A41-4D16-4482-8441-06D345CB0BC3}" type="pres">
      <dgm:prSet presAssocID="{0F67D1E2-E120-4210-9627-68D682FF75D7}" presName="Name37" presStyleLbl="parChTrans1D2" presStyleIdx="1" presStyleCnt="3"/>
      <dgm:spPr/>
    </dgm:pt>
    <dgm:pt modelId="{DE443F68-77EF-4210-A8E4-920EFED480EA}" type="pres">
      <dgm:prSet presAssocID="{2A93F9D0-9B42-4467-9DE5-AC8540ADECE6}" presName="hierRoot2" presStyleCnt="0">
        <dgm:presLayoutVars>
          <dgm:hierBranch val="init"/>
        </dgm:presLayoutVars>
      </dgm:prSet>
      <dgm:spPr/>
    </dgm:pt>
    <dgm:pt modelId="{A95DDCF7-816F-44DB-ABB2-CF9A9261AE05}" type="pres">
      <dgm:prSet presAssocID="{2A93F9D0-9B42-4467-9DE5-AC8540ADECE6}" presName="rootComposite" presStyleCnt="0"/>
      <dgm:spPr/>
    </dgm:pt>
    <dgm:pt modelId="{357D7E75-52A0-43B7-AC3D-F02D7C1FD9B7}" type="pres">
      <dgm:prSet presAssocID="{2A93F9D0-9B42-4467-9DE5-AC8540ADECE6}" presName="rootText" presStyleLbl="node2" presStyleIdx="1" presStyleCnt="3" custScaleY="127774">
        <dgm:presLayoutVars>
          <dgm:chPref val="3"/>
        </dgm:presLayoutVars>
      </dgm:prSet>
      <dgm:spPr/>
    </dgm:pt>
    <dgm:pt modelId="{F3167C03-5121-4949-82F7-BADD02ABA6F6}" type="pres">
      <dgm:prSet presAssocID="{2A93F9D0-9B42-4467-9DE5-AC8540ADECE6}" presName="rootConnector" presStyleLbl="node2" presStyleIdx="1" presStyleCnt="3"/>
      <dgm:spPr/>
    </dgm:pt>
    <dgm:pt modelId="{1C5408E3-3BDF-4629-AA3A-F70CCB793DF1}" type="pres">
      <dgm:prSet presAssocID="{2A93F9D0-9B42-4467-9DE5-AC8540ADECE6}" presName="hierChild4" presStyleCnt="0"/>
      <dgm:spPr/>
    </dgm:pt>
    <dgm:pt modelId="{6A1FE9D7-2F79-4CA3-BBDA-E02D7486B180}" type="pres">
      <dgm:prSet presAssocID="{2A93F9D0-9B42-4467-9DE5-AC8540ADECE6}" presName="hierChild5" presStyleCnt="0"/>
      <dgm:spPr/>
    </dgm:pt>
    <dgm:pt modelId="{9B1B8347-7AE0-4D55-B58D-B2616A5D0F1C}" type="pres">
      <dgm:prSet presAssocID="{B0F7E95C-7443-4CBA-A2D7-1319D2C6FA8E}" presName="Name37" presStyleLbl="parChTrans1D2" presStyleIdx="2" presStyleCnt="3"/>
      <dgm:spPr/>
    </dgm:pt>
    <dgm:pt modelId="{815A2A33-F29A-4384-865B-974D0B37DA7B}" type="pres">
      <dgm:prSet presAssocID="{6CFD3594-8C06-4682-A4C8-ECEA08733398}" presName="hierRoot2" presStyleCnt="0">
        <dgm:presLayoutVars>
          <dgm:hierBranch val="init"/>
        </dgm:presLayoutVars>
      </dgm:prSet>
      <dgm:spPr/>
    </dgm:pt>
    <dgm:pt modelId="{5A592337-D9FC-4F97-B82B-7DE63BB4EDAE}" type="pres">
      <dgm:prSet presAssocID="{6CFD3594-8C06-4682-A4C8-ECEA08733398}" presName="rootComposite" presStyleCnt="0"/>
      <dgm:spPr/>
    </dgm:pt>
    <dgm:pt modelId="{97F7E0CC-A1A0-4A58-8F9E-44A82B6D4417}" type="pres">
      <dgm:prSet presAssocID="{6CFD3594-8C06-4682-A4C8-ECEA08733398}" presName="rootText" presStyleLbl="node2" presStyleIdx="2" presStyleCnt="3" custScaleX="122422" custScaleY="158307">
        <dgm:presLayoutVars>
          <dgm:chPref val="3"/>
        </dgm:presLayoutVars>
      </dgm:prSet>
      <dgm:spPr/>
    </dgm:pt>
    <dgm:pt modelId="{D67730CA-058A-4502-888D-E18B0D009555}" type="pres">
      <dgm:prSet presAssocID="{6CFD3594-8C06-4682-A4C8-ECEA08733398}" presName="rootConnector" presStyleLbl="node2" presStyleIdx="2" presStyleCnt="3"/>
      <dgm:spPr/>
    </dgm:pt>
    <dgm:pt modelId="{170AD226-785D-4F00-AB01-A902D0C3E38A}" type="pres">
      <dgm:prSet presAssocID="{6CFD3594-8C06-4682-A4C8-ECEA08733398}" presName="hierChild4" presStyleCnt="0"/>
      <dgm:spPr/>
    </dgm:pt>
    <dgm:pt modelId="{C3FA9500-D1BE-40C7-AB94-7CC8BF015CF0}" type="pres">
      <dgm:prSet presAssocID="{6CFD3594-8C06-4682-A4C8-ECEA08733398}" presName="hierChild5" presStyleCnt="0"/>
      <dgm:spPr/>
    </dgm:pt>
    <dgm:pt modelId="{D9647A26-E1A1-407B-B941-D67DF533486A}" type="pres">
      <dgm:prSet presAssocID="{62F7F60D-470C-4330-AFD0-E9E87D1AB34A}" presName="hierChild3" presStyleCnt="0"/>
      <dgm:spPr/>
    </dgm:pt>
  </dgm:ptLst>
  <dgm:cxnLst>
    <dgm:cxn modelId="{16D54703-BB7C-41C1-9E7B-4F11A1468A2A}" srcId="{62F7F60D-470C-4330-AFD0-E9E87D1AB34A}" destId="{EC7CA80B-5D3E-4834-8143-A032F269AB59}" srcOrd="0" destOrd="0" parTransId="{1AE502B5-7862-471C-9062-137A6B45DA93}" sibTransId="{6FEAE265-1A95-4B43-A985-5DB6A1DBA4DD}"/>
    <dgm:cxn modelId="{DD02F803-00F9-42DB-B499-1EBD3892DB20}" srcId="{62F7F60D-470C-4330-AFD0-E9E87D1AB34A}" destId="{6CFD3594-8C06-4682-A4C8-ECEA08733398}" srcOrd="2" destOrd="0" parTransId="{B0F7E95C-7443-4CBA-A2D7-1319D2C6FA8E}" sibTransId="{F30C1FE2-DEEA-4D2C-9914-4F1F96A1812C}"/>
    <dgm:cxn modelId="{0D807A0F-2F86-4CCC-98A8-7207C94A1E7A}" type="presOf" srcId="{62F7F60D-470C-4330-AFD0-E9E87D1AB34A}" destId="{80AA72DB-3C9C-42D5-B41C-C53E24B7DF53}" srcOrd="1" destOrd="0" presId="urn:microsoft.com/office/officeart/2005/8/layout/orgChart1"/>
    <dgm:cxn modelId="{9685FD19-3B5D-4A74-A1C5-DD8712630470}" type="presOf" srcId="{6CFD3594-8C06-4682-A4C8-ECEA08733398}" destId="{D67730CA-058A-4502-888D-E18B0D009555}" srcOrd="1" destOrd="0" presId="urn:microsoft.com/office/officeart/2005/8/layout/orgChart1"/>
    <dgm:cxn modelId="{FAC7F21F-E53E-4CF6-8D77-8D6717C2D1AA}" type="presOf" srcId="{EC7CA80B-5D3E-4834-8143-A032F269AB59}" destId="{D9B93B12-3D69-4B0F-BD63-DEE9A1680475}" srcOrd="0" destOrd="0" presId="urn:microsoft.com/office/officeart/2005/8/layout/orgChart1"/>
    <dgm:cxn modelId="{8298F065-2E61-4DD8-8D57-F23D75E2D86A}" srcId="{887FE440-1330-4911-A057-DDADAE4B796D}" destId="{62F7F60D-470C-4330-AFD0-E9E87D1AB34A}" srcOrd="0" destOrd="0" parTransId="{4D7E82E8-A6B3-4A80-A651-68A0BAEFC323}" sibTransId="{56AADA02-A43E-45F8-9BFD-C8D8CF95DE4F}"/>
    <dgm:cxn modelId="{CC450E46-C4F1-4273-A027-945B56BA4033}" type="presOf" srcId="{EC7CA80B-5D3E-4834-8143-A032F269AB59}" destId="{80C54CE0-8040-4604-9032-68A0913D5489}" srcOrd="1" destOrd="0" presId="urn:microsoft.com/office/officeart/2005/8/layout/orgChart1"/>
    <dgm:cxn modelId="{BD26EF72-1E3B-4E18-B1FC-BB94A36C4EF1}" type="presOf" srcId="{1AE502B5-7862-471C-9062-137A6B45DA93}" destId="{5861A183-610A-42B6-8EB9-801895AFB4D2}" srcOrd="0" destOrd="0" presId="urn:microsoft.com/office/officeart/2005/8/layout/orgChart1"/>
    <dgm:cxn modelId="{1E00BD75-B0E0-4CE0-A0DB-FF0E83DF3D8E}" type="presOf" srcId="{887FE440-1330-4911-A057-DDADAE4B796D}" destId="{2BC5777A-4626-4033-9E9C-DB085E3851D0}" srcOrd="0" destOrd="0" presId="urn:microsoft.com/office/officeart/2005/8/layout/orgChart1"/>
    <dgm:cxn modelId="{10920990-C393-4B97-A470-147B1C62A9E8}" srcId="{62F7F60D-470C-4330-AFD0-E9E87D1AB34A}" destId="{2A93F9D0-9B42-4467-9DE5-AC8540ADECE6}" srcOrd="1" destOrd="0" parTransId="{0F67D1E2-E120-4210-9627-68D682FF75D7}" sibTransId="{72CDD885-B891-403D-B0B6-BF264D769B4D}"/>
    <dgm:cxn modelId="{C7F801A0-B3D0-462F-80AB-3FAEBBF24682}" type="presOf" srcId="{2A93F9D0-9B42-4467-9DE5-AC8540ADECE6}" destId="{357D7E75-52A0-43B7-AC3D-F02D7C1FD9B7}" srcOrd="0" destOrd="0" presId="urn:microsoft.com/office/officeart/2005/8/layout/orgChart1"/>
    <dgm:cxn modelId="{2EE66CA7-F499-4303-ACD0-299442DE95A0}" type="presOf" srcId="{62F7F60D-470C-4330-AFD0-E9E87D1AB34A}" destId="{1AB34C36-DE07-4DAE-B159-58C4D51696EA}" srcOrd="0" destOrd="0" presId="urn:microsoft.com/office/officeart/2005/8/layout/orgChart1"/>
    <dgm:cxn modelId="{8D91BDBB-31C8-427E-A6F3-D616420E0ECF}" type="presOf" srcId="{B0F7E95C-7443-4CBA-A2D7-1319D2C6FA8E}" destId="{9B1B8347-7AE0-4D55-B58D-B2616A5D0F1C}" srcOrd="0" destOrd="0" presId="urn:microsoft.com/office/officeart/2005/8/layout/orgChart1"/>
    <dgm:cxn modelId="{11CE0EC2-23FC-4385-AB2E-244AD17829E0}" type="presOf" srcId="{2A93F9D0-9B42-4467-9DE5-AC8540ADECE6}" destId="{F3167C03-5121-4949-82F7-BADD02ABA6F6}" srcOrd="1" destOrd="0" presId="urn:microsoft.com/office/officeart/2005/8/layout/orgChart1"/>
    <dgm:cxn modelId="{D4A61EC8-EBBA-4AD1-939A-469CA51F039F}" type="presOf" srcId="{0F67D1E2-E120-4210-9627-68D682FF75D7}" destId="{B7DF0A41-4D16-4482-8441-06D345CB0BC3}" srcOrd="0" destOrd="0" presId="urn:microsoft.com/office/officeart/2005/8/layout/orgChart1"/>
    <dgm:cxn modelId="{16F56AFC-7564-4197-A3AC-140F00D82724}" type="presOf" srcId="{6CFD3594-8C06-4682-A4C8-ECEA08733398}" destId="{97F7E0CC-A1A0-4A58-8F9E-44A82B6D4417}" srcOrd="0" destOrd="0" presId="urn:microsoft.com/office/officeart/2005/8/layout/orgChart1"/>
    <dgm:cxn modelId="{DCB0729D-B5AE-4F97-A595-F43D13C4E872}" type="presParOf" srcId="{2BC5777A-4626-4033-9E9C-DB085E3851D0}" destId="{D6A9DDBA-18BD-41D9-8695-FFD46CE571D8}" srcOrd="0" destOrd="0" presId="urn:microsoft.com/office/officeart/2005/8/layout/orgChart1"/>
    <dgm:cxn modelId="{EC1AF668-D8D5-47D8-B4D8-DC645BC6C6D0}" type="presParOf" srcId="{D6A9DDBA-18BD-41D9-8695-FFD46CE571D8}" destId="{CAB0463D-A150-47CB-B707-526601B18F1D}" srcOrd="0" destOrd="0" presId="urn:microsoft.com/office/officeart/2005/8/layout/orgChart1"/>
    <dgm:cxn modelId="{2314850E-E89F-4AF6-819A-CFC8CC3AC4D3}" type="presParOf" srcId="{CAB0463D-A150-47CB-B707-526601B18F1D}" destId="{1AB34C36-DE07-4DAE-B159-58C4D51696EA}" srcOrd="0" destOrd="0" presId="urn:microsoft.com/office/officeart/2005/8/layout/orgChart1"/>
    <dgm:cxn modelId="{E1D92B3C-4872-464F-AB14-69E49B400E96}" type="presParOf" srcId="{CAB0463D-A150-47CB-B707-526601B18F1D}" destId="{80AA72DB-3C9C-42D5-B41C-C53E24B7DF53}" srcOrd="1" destOrd="0" presId="urn:microsoft.com/office/officeart/2005/8/layout/orgChart1"/>
    <dgm:cxn modelId="{2EB03315-5B3D-4435-976A-189B8A6549F2}" type="presParOf" srcId="{D6A9DDBA-18BD-41D9-8695-FFD46CE571D8}" destId="{D6611A4F-3F55-444C-A242-6FA585687072}" srcOrd="1" destOrd="0" presId="urn:microsoft.com/office/officeart/2005/8/layout/orgChart1"/>
    <dgm:cxn modelId="{910B23EE-B427-43BC-ABEB-82D95AFA5E6C}" type="presParOf" srcId="{D6611A4F-3F55-444C-A242-6FA585687072}" destId="{5861A183-610A-42B6-8EB9-801895AFB4D2}" srcOrd="0" destOrd="0" presId="urn:microsoft.com/office/officeart/2005/8/layout/orgChart1"/>
    <dgm:cxn modelId="{D0257F75-AF9F-4F8D-A6EB-CD7B87485EA9}" type="presParOf" srcId="{D6611A4F-3F55-444C-A242-6FA585687072}" destId="{A36809F7-8BB5-468B-8F7D-76BFC9E76790}" srcOrd="1" destOrd="0" presId="urn:microsoft.com/office/officeart/2005/8/layout/orgChart1"/>
    <dgm:cxn modelId="{B74CCFE4-5EB5-4224-A8E6-62664E42F161}" type="presParOf" srcId="{A36809F7-8BB5-468B-8F7D-76BFC9E76790}" destId="{58330A44-464D-41D9-A22A-5C5F94DF4B46}" srcOrd="0" destOrd="0" presId="urn:microsoft.com/office/officeart/2005/8/layout/orgChart1"/>
    <dgm:cxn modelId="{BBF19D94-5247-4657-8FDB-9C8273167EEC}" type="presParOf" srcId="{58330A44-464D-41D9-A22A-5C5F94DF4B46}" destId="{D9B93B12-3D69-4B0F-BD63-DEE9A1680475}" srcOrd="0" destOrd="0" presId="urn:microsoft.com/office/officeart/2005/8/layout/orgChart1"/>
    <dgm:cxn modelId="{AF36908B-D35E-44DE-9913-DB7B54BF3C4E}" type="presParOf" srcId="{58330A44-464D-41D9-A22A-5C5F94DF4B46}" destId="{80C54CE0-8040-4604-9032-68A0913D5489}" srcOrd="1" destOrd="0" presId="urn:microsoft.com/office/officeart/2005/8/layout/orgChart1"/>
    <dgm:cxn modelId="{2BB5AD44-113B-4EB7-B0E3-C90B1B6648EA}" type="presParOf" srcId="{A36809F7-8BB5-468B-8F7D-76BFC9E76790}" destId="{DE173644-95E9-4900-B352-87BA0A8413D1}" srcOrd="1" destOrd="0" presId="urn:microsoft.com/office/officeart/2005/8/layout/orgChart1"/>
    <dgm:cxn modelId="{6FE50CB4-E501-409B-B114-1D86326A1ED7}" type="presParOf" srcId="{A36809F7-8BB5-468B-8F7D-76BFC9E76790}" destId="{0ABBAA3E-451B-419B-BB8C-824F2948101F}" srcOrd="2" destOrd="0" presId="urn:microsoft.com/office/officeart/2005/8/layout/orgChart1"/>
    <dgm:cxn modelId="{2022290D-82FE-4DFC-ABE7-3851626ABD3C}" type="presParOf" srcId="{D6611A4F-3F55-444C-A242-6FA585687072}" destId="{B7DF0A41-4D16-4482-8441-06D345CB0BC3}" srcOrd="2" destOrd="0" presId="urn:microsoft.com/office/officeart/2005/8/layout/orgChart1"/>
    <dgm:cxn modelId="{19489E59-2EF9-4AC5-A24A-C05C25FE8656}" type="presParOf" srcId="{D6611A4F-3F55-444C-A242-6FA585687072}" destId="{DE443F68-77EF-4210-A8E4-920EFED480EA}" srcOrd="3" destOrd="0" presId="urn:microsoft.com/office/officeart/2005/8/layout/orgChart1"/>
    <dgm:cxn modelId="{6B006777-53C5-4C7A-8809-D4364B2B6CF2}" type="presParOf" srcId="{DE443F68-77EF-4210-A8E4-920EFED480EA}" destId="{A95DDCF7-816F-44DB-ABB2-CF9A9261AE05}" srcOrd="0" destOrd="0" presId="urn:microsoft.com/office/officeart/2005/8/layout/orgChart1"/>
    <dgm:cxn modelId="{D8A7EC84-175A-499A-8677-34EED1525E93}" type="presParOf" srcId="{A95DDCF7-816F-44DB-ABB2-CF9A9261AE05}" destId="{357D7E75-52A0-43B7-AC3D-F02D7C1FD9B7}" srcOrd="0" destOrd="0" presId="urn:microsoft.com/office/officeart/2005/8/layout/orgChart1"/>
    <dgm:cxn modelId="{F11A3158-413B-42FC-AD54-D7A5FE3F702D}" type="presParOf" srcId="{A95DDCF7-816F-44DB-ABB2-CF9A9261AE05}" destId="{F3167C03-5121-4949-82F7-BADD02ABA6F6}" srcOrd="1" destOrd="0" presId="urn:microsoft.com/office/officeart/2005/8/layout/orgChart1"/>
    <dgm:cxn modelId="{A74BCFEA-42C0-4ABE-9413-96794E892392}" type="presParOf" srcId="{DE443F68-77EF-4210-A8E4-920EFED480EA}" destId="{1C5408E3-3BDF-4629-AA3A-F70CCB793DF1}" srcOrd="1" destOrd="0" presId="urn:microsoft.com/office/officeart/2005/8/layout/orgChart1"/>
    <dgm:cxn modelId="{5F50C95F-3BF0-40D4-B2CB-1B55E86861E0}" type="presParOf" srcId="{DE443F68-77EF-4210-A8E4-920EFED480EA}" destId="{6A1FE9D7-2F79-4CA3-BBDA-E02D7486B180}" srcOrd="2" destOrd="0" presId="urn:microsoft.com/office/officeart/2005/8/layout/orgChart1"/>
    <dgm:cxn modelId="{7E6DF387-C9EF-4C20-9670-52FAF649D123}" type="presParOf" srcId="{D6611A4F-3F55-444C-A242-6FA585687072}" destId="{9B1B8347-7AE0-4D55-B58D-B2616A5D0F1C}" srcOrd="4" destOrd="0" presId="urn:microsoft.com/office/officeart/2005/8/layout/orgChart1"/>
    <dgm:cxn modelId="{65E60386-0D9D-4FC2-A7A4-BBF001248D10}" type="presParOf" srcId="{D6611A4F-3F55-444C-A242-6FA585687072}" destId="{815A2A33-F29A-4384-865B-974D0B37DA7B}" srcOrd="5" destOrd="0" presId="urn:microsoft.com/office/officeart/2005/8/layout/orgChart1"/>
    <dgm:cxn modelId="{4D019FC9-10AE-414E-8E97-424DEFDA40F6}" type="presParOf" srcId="{815A2A33-F29A-4384-865B-974D0B37DA7B}" destId="{5A592337-D9FC-4F97-B82B-7DE63BB4EDAE}" srcOrd="0" destOrd="0" presId="urn:microsoft.com/office/officeart/2005/8/layout/orgChart1"/>
    <dgm:cxn modelId="{F1EC2004-A249-4842-869B-44ACD3EAF774}" type="presParOf" srcId="{5A592337-D9FC-4F97-B82B-7DE63BB4EDAE}" destId="{97F7E0CC-A1A0-4A58-8F9E-44A82B6D4417}" srcOrd="0" destOrd="0" presId="urn:microsoft.com/office/officeart/2005/8/layout/orgChart1"/>
    <dgm:cxn modelId="{F5512B41-26EC-4FFB-80A4-595DBE568D5A}" type="presParOf" srcId="{5A592337-D9FC-4F97-B82B-7DE63BB4EDAE}" destId="{D67730CA-058A-4502-888D-E18B0D009555}" srcOrd="1" destOrd="0" presId="urn:microsoft.com/office/officeart/2005/8/layout/orgChart1"/>
    <dgm:cxn modelId="{40C46256-9F41-458C-A853-2BE38FD8E05F}" type="presParOf" srcId="{815A2A33-F29A-4384-865B-974D0B37DA7B}" destId="{170AD226-785D-4F00-AB01-A902D0C3E38A}" srcOrd="1" destOrd="0" presId="urn:microsoft.com/office/officeart/2005/8/layout/orgChart1"/>
    <dgm:cxn modelId="{3E8A4D1B-B806-42BC-ABE7-099989308C90}" type="presParOf" srcId="{815A2A33-F29A-4384-865B-974D0B37DA7B}" destId="{C3FA9500-D1BE-40C7-AB94-7CC8BF015CF0}" srcOrd="2" destOrd="0" presId="urn:microsoft.com/office/officeart/2005/8/layout/orgChart1"/>
    <dgm:cxn modelId="{B4C3DC3A-DD8F-460C-9B6C-5DA013C8B082}" type="presParOf" srcId="{D6A9DDBA-18BD-41D9-8695-FFD46CE571D8}" destId="{D9647A26-E1A1-407B-B941-D67DF533486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547330-902A-437E-83E3-6A1B09782F7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61D14DE4-F999-432F-8DAB-FEEE1FE102F2}">
      <dgm:prSet phldrT="[Testo]"/>
      <dgm:spPr/>
      <dgm:t>
        <a:bodyPr/>
        <a:lstStyle/>
        <a:p>
          <a:r>
            <a:rPr lang="it-IT" dirty="0"/>
            <a:t>FAVORIRE E MIGLIORARE I RAPPORTI E LE RELAZIONI TRA GLI INDIVIDUI</a:t>
          </a:r>
        </a:p>
      </dgm:t>
    </dgm:pt>
    <dgm:pt modelId="{912F1E3C-DE87-40EE-9AD3-1E807A8C6826}" type="parTrans" cxnId="{7098AD6F-282A-406E-BC87-9BC50CEC6F20}">
      <dgm:prSet/>
      <dgm:spPr/>
      <dgm:t>
        <a:bodyPr/>
        <a:lstStyle/>
        <a:p>
          <a:endParaRPr lang="it-IT"/>
        </a:p>
      </dgm:t>
    </dgm:pt>
    <dgm:pt modelId="{E7DAF1BA-E721-4469-8BAA-6D1A49E1334F}" type="sibTrans" cxnId="{7098AD6F-282A-406E-BC87-9BC50CEC6F20}">
      <dgm:prSet/>
      <dgm:spPr/>
      <dgm:t>
        <a:bodyPr/>
        <a:lstStyle/>
        <a:p>
          <a:endParaRPr lang="it-IT"/>
        </a:p>
      </dgm:t>
    </dgm:pt>
    <dgm:pt modelId="{A23F92DE-B87A-407B-9129-4AEF084D6C19}">
      <dgm:prSet phldrT="[Testo]"/>
      <dgm:spPr/>
      <dgm:t>
        <a:bodyPr/>
        <a:lstStyle/>
        <a:p>
          <a:r>
            <a:rPr lang="it-IT" dirty="0"/>
            <a:t>FAVORIRE E MIGLIORARE I RAPPORTI TRA GLI INDIVIDUI ED I SISTEMI DI RISORSE</a:t>
          </a:r>
        </a:p>
      </dgm:t>
    </dgm:pt>
    <dgm:pt modelId="{73A80A85-A96D-4DC5-BBC9-96F0CB9E8AB8}" type="parTrans" cxnId="{183C1D65-D3BD-4DCF-B686-4A19C99C6862}">
      <dgm:prSet/>
      <dgm:spPr/>
      <dgm:t>
        <a:bodyPr/>
        <a:lstStyle/>
        <a:p>
          <a:endParaRPr lang="it-IT"/>
        </a:p>
      </dgm:t>
    </dgm:pt>
    <dgm:pt modelId="{42A1406A-438C-4B1C-8A48-EFC495F8C2C8}" type="sibTrans" cxnId="{183C1D65-D3BD-4DCF-B686-4A19C99C6862}">
      <dgm:prSet/>
      <dgm:spPr/>
      <dgm:t>
        <a:bodyPr/>
        <a:lstStyle/>
        <a:p>
          <a:endParaRPr lang="it-IT"/>
        </a:p>
      </dgm:t>
    </dgm:pt>
    <dgm:pt modelId="{423BC48D-3F23-420B-BAEF-9233C158EAF5}">
      <dgm:prSet phldrT="[Testo]"/>
      <dgm:spPr/>
      <dgm:t>
        <a:bodyPr/>
        <a:lstStyle/>
        <a:p>
          <a:r>
            <a:rPr lang="it-IT" dirty="0"/>
            <a:t>RENDERE L’AMBIENTE «NUTRITIVO» E PROMOZIONALE PER LE PERSONE ED I GRUPPI</a:t>
          </a:r>
        </a:p>
      </dgm:t>
    </dgm:pt>
    <dgm:pt modelId="{FEDDE168-397D-4B0C-9E86-6C8E7433F2BA}" type="parTrans" cxnId="{D637BE04-002C-4E67-8798-EC1DB06C64A4}">
      <dgm:prSet/>
      <dgm:spPr/>
      <dgm:t>
        <a:bodyPr/>
        <a:lstStyle/>
        <a:p>
          <a:endParaRPr lang="it-IT"/>
        </a:p>
      </dgm:t>
    </dgm:pt>
    <dgm:pt modelId="{4ACA72CD-FD63-4FC6-B42B-2790FD7B001F}" type="sibTrans" cxnId="{D637BE04-002C-4E67-8798-EC1DB06C64A4}">
      <dgm:prSet/>
      <dgm:spPr/>
      <dgm:t>
        <a:bodyPr/>
        <a:lstStyle/>
        <a:p>
          <a:endParaRPr lang="it-IT"/>
        </a:p>
      </dgm:t>
    </dgm:pt>
    <dgm:pt modelId="{A914AD72-DFE2-418D-A9B0-78F36171194F}" type="pres">
      <dgm:prSet presAssocID="{02547330-902A-437E-83E3-6A1B09782F74}" presName="linear" presStyleCnt="0">
        <dgm:presLayoutVars>
          <dgm:dir/>
          <dgm:animLvl val="lvl"/>
          <dgm:resizeHandles val="exact"/>
        </dgm:presLayoutVars>
      </dgm:prSet>
      <dgm:spPr/>
    </dgm:pt>
    <dgm:pt modelId="{4632E3CC-8BB1-4E01-BEB0-CF71453A575F}" type="pres">
      <dgm:prSet presAssocID="{61D14DE4-F999-432F-8DAB-FEEE1FE102F2}" presName="parentLin" presStyleCnt="0"/>
      <dgm:spPr/>
    </dgm:pt>
    <dgm:pt modelId="{9FDE0280-3984-4F50-84C3-CED0886C4A3C}" type="pres">
      <dgm:prSet presAssocID="{61D14DE4-F999-432F-8DAB-FEEE1FE102F2}" presName="parentLeftMargin" presStyleLbl="node1" presStyleIdx="0" presStyleCnt="3"/>
      <dgm:spPr/>
    </dgm:pt>
    <dgm:pt modelId="{3FA02EF9-720E-4CF7-8BA3-13126886AB01}" type="pres">
      <dgm:prSet presAssocID="{61D14DE4-F999-432F-8DAB-FEEE1FE102F2}" presName="parentText" presStyleLbl="node1" presStyleIdx="0" presStyleCnt="3" custScaleX="124447" custScaleY="194394" custLinFactX="11013" custLinFactNeighborX="100000" custLinFactNeighborY="-10590">
        <dgm:presLayoutVars>
          <dgm:chMax val="0"/>
          <dgm:bulletEnabled val="1"/>
        </dgm:presLayoutVars>
      </dgm:prSet>
      <dgm:spPr/>
    </dgm:pt>
    <dgm:pt modelId="{5FD6BDBE-4D56-4830-B9C3-897A8444FCF4}" type="pres">
      <dgm:prSet presAssocID="{61D14DE4-F999-432F-8DAB-FEEE1FE102F2}" presName="negativeSpace" presStyleCnt="0"/>
      <dgm:spPr/>
    </dgm:pt>
    <dgm:pt modelId="{77E55567-554B-4A51-BB64-5E62F29E4FFC}" type="pres">
      <dgm:prSet presAssocID="{61D14DE4-F999-432F-8DAB-FEEE1FE102F2}" presName="childText" presStyleLbl="conFgAcc1" presStyleIdx="0" presStyleCnt="3">
        <dgm:presLayoutVars>
          <dgm:bulletEnabled val="1"/>
        </dgm:presLayoutVars>
      </dgm:prSet>
      <dgm:spPr/>
    </dgm:pt>
    <dgm:pt modelId="{BF983AFE-3343-4072-87F6-31C27A69887D}" type="pres">
      <dgm:prSet presAssocID="{E7DAF1BA-E721-4469-8BAA-6D1A49E1334F}" presName="spaceBetweenRectangles" presStyleCnt="0"/>
      <dgm:spPr/>
    </dgm:pt>
    <dgm:pt modelId="{ACC0670D-57E9-4083-8432-F3420DDC94EE}" type="pres">
      <dgm:prSet presAssocID="{A23F92DE-B87A-407B-9129-4AEF084D6C19}" presName="parentLin" presStyleCnt="0"/>
      <dgm:spPr/>
    </dgm:pt>
    <dgm:pt modelId="{5DB2AC03-CCF3-493D-868C-20DE729A0453}" type="pres">
      <dgm:prSet presAssocID="{A23F92DE-B87A-407B-9129-4AEF084D6C19}" presName="parentLeftMargin" presStyleLbl="node1" presStyleIdx="0" presStyleCnt="3"/>
      <dgm:spPr/>
    </dgm:pt>
    <dgm:pt modelId="{43464C69-82BD-4FEF-8408-AF269CC980FB}" type="pres">
      <dgm:prSet presAssocID="{A23F92DE-B87A-407B-9129-4AEF084D6C19}" presName="parentText" presStyleLbl="node1" presStyleIdx="1" presStyleCnt="3" custScaleX="114142" custScaleY="220619" custLinFactNeighborX="26756" custLinFactNeighborY="-12708">
        <dgm:presLayoutVars>
          <dgm:chMax val="0"/>
          <dgm:bulletEnabled val="1"/>
        </dgm:presLayoutVars>
      </dgm:prSet>
      <dgm:spPr/>
    </dgm:pt>
    <dgm:pt modelId="{8EEE285A-45F6-4699-9FD9-B0E9654D9232}" type="pres">
      <dgm:prSet presAssocID="{A23F92DE-B87A-407B-9129-4AEF084D6C19}" presName="negativeSpace" presStyleCnt="0"/>
      <dgm:spPr/>
    </dgm:pt>
    <dgm:pt modelId="{187E25AA-AE33-4468-A3C7-4CC2FA3929C0}" type="pres">
      <dgm:prSet presAssocID="{A23F92DE-B87A-407B-9129-4AEF084D6C19}" presName="childText" presStyleLbl="conFgAcc1" presStyleIdx="1" presStyleCnt="3">
        <dgm:presLayoutVars>
          <dgm:bulletEnabled val="1"/>
        </dgm:presLayoutVars>
      </dgm:prSet>
      <dgm:spPr/>
    </dgm:pt>
    <dgm:pt modelId="{0C41FDF7-CF1B-412E-BC6B-03B3855176DD}" type="pres">
      <dgm:prSet presAssocID="{42A1406A-438C-4B1C-8A48-EFC495F8C2C8}" presName="spaceBetweenRectangles" presStyleCnt="0"/>
      <dgm:spPr/>
    </dgm:pt>
    <dgm:pt modelId="{69A9EFD3-F6E7-440E-B03B-5D2496516B90}" type="pres">
      <dgm:prSet presAssocID="{423BC48D-3F23-420B-BAEF-9233C158EAF5}" presName="parentLin" presStyleCnt="0"/>
      <dgm:spPr/>
    </dgm:pt>
    <dgm:pt modelId="{17A2F89D-833D-471F-9F02-0C03B91AC7EF}" type="pres">
      <dgm:prSet presAssocID="{423BC48D-3F23-420B-BAEF-9233C158EAF5}" presName="parentLeftMargin" presStyleLbl="node1" presStyleIdx="1" presStyleCnt="3"/>
      <dgm:spPr/>
    </dgm:pt>
    <dgm:pt modelId="{5CA0379A-2824-4C32-B472-E362BB8691CB}" type="pres">
      <dgm:prSet presAssocID="{423BC48D-3F23-420B-BAEF-9233C158EAF5}" presName="parentText" presStyleLbl="node1" presStyleIdx="2" presStyleCnt="3" custScaleX="130355" custScaleY="219331">
        <dgm:presLayoutVars>
          <dgm:chMax val="0"/>
          <dgm:bulletEnabled val="1"/>
        </dgm:presLayoutVars>
      </dgm:prSet>
      <dgm:spPr/>
    </dgm:pt>
    <dgm:pt modelId="{826351BB-A549-45BD-B939-FD8E2BCFF42C}" type="pres">
      <dgm:prSet presAssocID="{423BC48D-3F23-420B-BAEF-9233C158EAF5}" presName="negativeSpace" presStyleCnt="0"/>
      <dgm:spPr/>
    </dgm:pt>
    <dgm:pt modelId="{89169423-35CC-4429-9536-8F91D58146A3}" type="pres">
      <dgm:prSet presAssocID="{423BC48D-3F23-420B-BAEF-9233C158EAF5}" presName="childText" presStyleLbl="conFgAcc1" presStyleIdx="2" presStyleCnt="3" custLinFactY="49355" custLinFactNeighborX="1873" custLinFactNeighborY="100000">
        <dgm:presLayoutVars>
          <dgm:bulletEnabled val="1"/>
        </dgm:presLayoutVars>
      </dgm:prSet>
      <dgm:spPr/>
    </dgm:pt>
  </dgm:ptLst>
  <dgm:cxnLst>
    <dgm:cxn modelId="{7FA8E200-3F7D-4001-98BC-A02DC58A92B2}" type="presOf" srcId="{61D14DE4-F999-432F-8DAB-FEEE1FE102F2}" destId="{3FA02EF9-720E-4CF7-8BA3-13126886AB01}" srcOrd="1" destOrd="0" presId="urn:microsoft.com/office/officeart/2005/8/layout/list1"/>
    <dgm:cxn modelId="{D637BE04-002C-4E67-8798-EC1DB06C64A4}" srcId="{02547330-902A-437E-83E3-6A1B09782F74}" destId="{423BC48D-3F23-420B-BAEF-9233C158EAF5}" srcOrd="2" destOrd="0" parTransId="{FEDDE168-397D-4B0C-9E86-6C8E7433F2BA}" sibTransId="{4ACA72CD-FD63-4FC6-B42B-2790FD7B001F}"/>
    <dgm:cxn modelId="{729FFB31-FF64-4F6C-8F1A-0388A2B88139}" type="presOf" srcId="{423BC48D-3F23-420B-BAEF-9233C158EAF5}" destId="{5CA0379A-2824-4C32-B472-E362BB8691CB}" srcOrd="1" destOrd="0" presId="urn:microsoft.com/office/officeart/2005/8/layout/list1"/>
    <dgm:cxn modelId="{29758364-8C26-4B5A-A169-4B4BC2FF344F}" type="presOf" srcId="{02547330-902A-437E-83E3-6A1B09782F74}" destId="{A914AD72-DFE2-418D-A9B0-78F36171194F}" srcOrd="0" destOrd="0" presId="urn:microsoft.com/office/officeart/2005/8/layout/list1"/>
    <dgm:cxn modelId="{183C1D65-D3BD-4DCF-B686-4A19C99C6862}" srcId="{02547330-902A-437E-83E3-6A1B09782F74}" destId="{A23F92DE-B87A-407B-9129-4AEF084D6C19}" srcOrd="1" destOrd="0" parTransId="{73A80A85-A96D-4DC5-BBC9-96F0CB9E8AB8}" sibTransId="{42A1406A-438C-4B1C-8A48-EFC495F8C2C8}"/>
    <dgm:cxn modelId="{7098AD6F-282A-406E-BC87-9BC50CEC6F20}" srcId="{02547330-902A-437E-83E3-6A1B09782F74}" destId="{61D14DE4-F999-432F-8DAB-FEEE1FE102F2}" srcOrd="0" destOrd="0" parTransId="{912F1E3C-DE87-40EE-9AD3-1E807A8C6826}" sibTransId="{E7DAF1BA-E721-4469-8BAA-6D1A49E1334F}"/>
    <dgm:cxn modelId="{A186057B-813E-4D26-9ACE-EDAB88EBCDD0}" type="presOf" srcId="{A23F92DE-B87A-407B-9129-4AEF084D6C19}" destId="{43464C69-82BD-4FEF-8408-AF269CC980FB}" srcOrd="1" destOrd="0" presId="urn:microsoft.com/office/officeart/2005/8/layout/list1"/>
    <dgm:cxn modelId="{86064A8A-E38C-424B-979C-F4BCED203F55}" type="presOf" srcId="{A23F92DE-B87A-407B-9129-4AEF084D6C19}" destId="{5DB2AC03-CCF3-493D-868C-20DE729A0453}" srcOrd="0" destOrd="0" presId="urn:microsoft.com/office/officeart/2005/8/layout/list1"/>
    <dgm:cxn modelId="{869EE79C-7ABB-480D-B08F-77CC4966C405}" type="presOf" srcId="{61D14DE4-F999-432F-8DAB-FEEE1FE102F2}" destId="{9FDE0280-3984-4F50-84C3-CED0886C4A3C}" srcOrd="0" destOrd="0" presId="urn:microsoft.com/office/officeart/2005/8/layout/list1"/>
    <dgm:cxn modelId="{88280BD6-6AD0-4CE4-BAA9-807C6189C146}" type="presOf" srcId="{423BC48D-3F23-420B-BAEF-9233C158EAF5}" destId="{17A2F89D-833D-471F-9F02-0C03B91AC7EF}" srcOrd="0" destOrd="0" presId="urn:microsoft.com/office/officeart/2005/8/layout/list1"/>
    <dgm:cxn modelId="{530546FC-F8F8-4133-932A-0570FED8B123}" type="presParOf" srcId="{A914AD72-DFE2-418D-A9B0-78F36171194F}" destId="{4632E3CC-8BB1-4E01-BEB0-CF71453A575F}" srcOrd="0" destOrd="0" presId="urn:microsoft.com/office/officeart/2005/8/layout/list1"/>
    <dgm:cxn modelId="{3EBAB378-BED8-4507-B9CE-AB4E44DA9F65}" type="presParOf" srcId="{4632E3CC-8BB1-4E01-BEB0-CF71453A575F}" destId="{9FDE0280-3984-4F50-84C3-CED0886C4A3C}" srcOrd="0" destOrd="0" presId="urn:microsoft.com/office/officeart/2005/8/layout/list1"/>
    <dgm:cxn modelId="{58F6DE94-B605-40F0-B64D-653890A9CC99}" type="presParOf" srcId="{4632E3CC-8BB1-4E01-BEB0-CF71453A575F}" destId="{3FA02EF9-720E-4CF7-8BA3-13126886AB01}" srcOrd="1" destOrd="0" presId="urn:microsoft.com/office/officeart/2005/8/layout/list1"/>
    <dgm:cxn modelId="{C8526BE5-8124-444F-ACAE-EF8867973925}" type="presParOf" srcId="{A914AD72-DFE2-418D-A9B0-78F36171194F}" destId="{5FD6BDBE-4D56-4830-B9C3-897A8444FCF4}" srcOrd="1" destOrd="0" presId="urn:microsoft.com/office/officeart/2005/8/layout/list1"/>
    <dgm:cxn modelId="{EC42EE4A-863C-4AD0-A50E-233ACA7D92E9}" type="presParOf" srcId="{A914AD72-DFE2-418D-A9B0-78F36171194F}" destId="{77E55567-554B-4A51-BB64-5E62F29E4FFC}" srcOrd="2" destOrd="0" presId="urn:microsoft.com/office/officeart/2005/8/layout/list1"/>
    <dgm:cxn modelId="{97DE6E4E-5ACC-473E-8EB1-472B5B5E7069}" type="presParOf" srcId="{A914AD72-DFE2-418D-A9B0-78F36171194F}" destId="{BF983AFE-3343-4072-87F6-31C27A69887D}" srcOrd="3" destOrd="0" presId="urn:microsoft.com/office/officeart/2005/8/layout/list1"/>
    <dgm:cxn modelId="{BF799D7C-25EE-42CF-B1A5-E4A14B91F6B0}" type="presParOf" srcId="{A914AD72-DFE2-418D-A9B0-78F36171194F}" destId="{ACC0670D-57E9-4083-8432-F3420DDC94EE}" srcOrd="4" destOrd="0" presId="urn:microsoft.com/office/officeart/2005/8/layout/list1"/>
    <dgm:cxn modelId="{27996740-B6C4-4C34-83CA-5DF640D59483}" type="presParOf" srcId="{ACC0670D-57E9-4083-8432-F3420DDC94EE}" destId="{5DB2AC03-CCF3-493D-868C-20DE729A0453}" srcOrd="0" destOrd="0" presId="urn:microsoft.com/office/officeart/2005/8/layout/list1"/>
    <dgm:cxn modelId="{0582273F-6BFB-45CC-AB77-393685D7A5C5}" type="presParOf" srcId="{ACC0670D-57E9-4083-8432-F3420DDC94EE}" destId="{43464C69-82BD-4FEF-8408-AF269CC980FB}" srcOrd="1" destOrd="0" presId="urn:microsoft.com/office/officeart/2005/8/layout/list1"/>
    <dgm:cxn modelId="{C16D51CF-9E28-4F55-BE2C-7A4CDB0FB781}" type="presParOf" srcId="{A914AD72-DFE2-418D-A9B0-78F36171194F}" destId="{8EEE285A-45F6-4699-9FD9-B0E9654D9232}" srcOrd="5" destOrd="0" presId="urn:microsoft.com/office/officeart/2005/8/layout/list1"/>
    <dgm:cxn modelId="{1BC7C778-9826-4F78-87DB-59E6EB1D2634}" type="presParOf" srcId="{A914AD72-DFE2-418D-A9B0-78F36171194F}" destId="{187E25AA-AE33-4468-A3C7-4CC2FA3929C0}" srcOrd="6" destOrd="0" presId="urn:microsoft.com/office/officeart/2005/8/layout/list1"/>
    <dgm:cxn modelId="{CBAF5F9E-9EA3-4607-AC22-0F3C97702ED8}" type="presParOf" srcId="{A914AD72-DFE2-418D-A9B0-78F36171194F}" destId="{0C41FDF7-CF1B-412E-BC6B-03B3855176DD}" srcOrd="7" destOrd="0" presId="urn:microsoft.com/office/officeart/2005/8/layout/list1"/>
    <dgm:cxn modelId="{AAAFA65D-2C34-49B5-BF74-9074C3AF973F}" type="presParOf" srcId="{A914AD72-DFE2-418D-A9B0-78F36171194F}" destId="{69A9EFD3-F6E7-440E-B03B-5D2496516B90}" srcOrd="8" destOrd="0" presId="urn:microsoft.com/office/officeart/2005/8/layout/list1"/>
    <dgm:cxn modelId="{EC9B9CC8-B1C1-40E8-91EE-6A2A9A036700}" type="presParOf" srcId="{69A9EFD3-F6E7-440E-B03B-5D2496516B90}" destId="{17A2F89D-833D-471F-9F02-0C03B91AC7EF}" srcOrd="0" destOrd="0" presId="urn:microsoft.com/office/officeart/2005/8/layout/list1"/>
    <dgm:cxn modelId="{5BE440DF-473D-4A7D-82F6-3B2428B28650}" type="presParOf" srcId="{69A9EFD3-F6E7-440E-B03B-5D2496516B90}" destId="{5CA0379A-2824-4C32-B472-E362BB8691CB}" srcOrd="1" destOrd="0" presId="urn:microsoft.com/office/officeart/2005/8/layout/list1"/>
    <dgm:cxn modelId="{ED18FD9A-26E3-435D-8AF9-20C1A33A637A}" type="presParOf" srcId="{A914AD72-DFE2-418D-A9B0-78F36171194F}" destId="{826351BB-A549-45BD-B939-FD8E2BCFF42C}" srcOrd="9" destOrd="0" presId="urn:microsoft.com/office/officeart/2005/8/layout/list1"/>
    <dgm:cxn modelId="{FC5E3271-10DF-4091-9BBD-26F339DF8C1E}" type="presParOf" srcId="{A914AD72-DFE2-418D-A9B0-78F36171194F}" destId="{89169423-35CC-4429-9536-8F91D58146A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B007348-FF0A-47D5-9E93-53F60AD25F5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BEA2383A-F395-4922-BA4A-DFA5FAC902B6}">
      <dgm:prSet phldrT="[Testo]"/>
      <dgm:spPr/>
      <dgm:t>
        <a:bodyPr/>
        <a:lstStyle/>
        <a:p>
          <a:r>
            <a:rPr lang="it-IT" dirty="0"/>
            <a:t>UTENTE</a:t>
          </a:r>
        </a:p>
        <a:p>
          <a:r>
            <a:rPr lang="it-IT" dirty="0"/>
            <a:t>------</a:t>
          </a:r>
        </a:p>
        <a:p>
          <a:r>
            <a:rPr lang="it-IT" dirty="0"/>
            <a:t>Presa in carico dell’utenza</a:t>
          </a:r>
        </a:p>
      </dgm:t>
    </dgm:pt>
    <dgm:pt modelId="{CA7DD77B-17BC-452B-82F5-C0E1A920EA2E}" type="parTrans" cxnId="{52B80D2B-01F5-420C-A60A-BE1238556309}">
      <dgm:prSet/>
      <dgm:spPr/>
      <dgm:t>
        <a:bodyPr/>
        <a:lstStyle/>
        <a:p>
          <a:endParaRPr lang="it-IT"/>
        </a:p>
      </dgm:t>
    </dgm:pt>
    <dgm:pt modelId="{68F2652B-FA73-4602-A2E3-D4F2B56E880B}" type="sibTrans" cxnId="{52B80D2B-01F5-420C-A60A-BE1238556309}">
      <dgm:prSet/>
      <dgm:spPr/>
      <dgm:t>
        <a:bodyPr/>
        <a:lstStyle/>
        <a:p>
          <a:endParaRPr lang="it-IT"/>
        </a:p>
      </dgm:t>
    </dgm:pt>
    <dgm:pt modelId="{3D9E1753-C9D6-4B6D-A802-6718DCA81DD2}">
      <dgm:prSet phldrT="[Testo]"/>
      <dgm:spPr/>
      <dgm:t>
        <a:bodyPr/>
        <a:lstStyle/>
        <a:p>
          <a:r>
            <a:rPr lang="it-IT" dirty="0"/>
            <a:t>ISTITUZIONE</a:t>
          </a:r>
        </a:p>
        <a:p>
          <a:r>
            <a:rPr lang="it-IT" dirty="0"/>
            <a:t>------</a:t>
          </a:r>
        </a:p>
        <a:p>
          <a:r>
            <a:rPr lang="it-IT" dirty="0"/>
            <a:t>Promozione ed organizzazione di risorse istituzionali, </a:t>
          </a:r>
        </a:p>
        <a:p>
          <a:r>
            <a:rPr lang="it-IT" dirty="0"/>
            <a:t>formali ed informali</a:t>
          </a:r>
        </a:p>
        <a:p>
          <a:r>
            <a:rPr lang="it-IT" dirty="0" err="1"/>
            <a:t>Fargion</a:t>
          </a:r>
          <a:r>
            <a:rPr lang="it-IT" dirty="0"/>
            <a:t>: valutazione dell’efficacia – umanizzazione delle organizzazioni (utente come persona)</a:t>
          </a:r>
        </a:p>
      </dgm:t>
    </dgm:pt>
    <dgm:pt modelId="{9928870D-C42B-409F-85DF-F9CB2291E4E9}" type="parTrans" cxnId="{CE1208B4-5533-40F0-84AD-B851A59D9A67}">
      <dgm:prSet/>
      <dgm:spPr/>
      <dgm:t>
        <a:bodyPr/>
        <a:lstStyle/>
        <a:p>
          <a:endParaRPr lang="it-IT"/>
        </a:p>
      </dgm:t>
    </dgm:pt>
    <dgm:pt modelId="{04846CBE-1CDA-49DA-87F0-AB5CFFBD9A5A}" type="sibTrans" cxnId="{CE1208B4-5533-40F0-84AD-B851A59D9A67}">
      <dgm:prSet/>
      <dgm:spPr/>
      <dgm:t>
        <a:bodyPr/>
        <a:lstStyle/>
        <a:p>
          <a:endParaRPr lang="it-IT"/>
        </a:p>
      </dgm:t>
    </dgm:pt>
    <dgm:pt modelId="{954B4529-9395-44EA-8293-FEF33DFA8568}">
      <dgm:prSet phldrT="[Testo]"/>
      <dgm:spPr/>
      <dgm:t>
        <a:bodyPr/>
        <a:lstStyle/>
        <a:p>
          <a:r>
            <a:rPr lang="it-IT" dirty="0"/>
            <a:t>COMUNITA’/TERRITORIO</a:t>
          </a:r>
        </a:p>
        <a:p>
          <a:r>
            <a:rPr lang="it-IT" dirty="0"/>
            <a:t>------</a:t>
          </a:r>
        </a:p>
        <a:p>
          <a:r>
            <a:rPr lang="it-IT" dirty="0"/>
            <a:t>Studio dei problemi e delle risorse della comunità (o territorio) e programmazione di interventi all’interno di progetti che coinvolgono la comunità stessa o parte di essa</a:t>
          </a:r>
        </a:p>
      </dgm:t>
    </dgm:pt>
    <dgm:pt modelId="{A273FE86-686B-410C-B566-B394A0D1A35F}" type="parTrans" cxnId="{2B466646-2BB1-471F-8D9A-9E470FAF3B55}">
      <dgm:prSet/>
      <dgm:spPr/>
      <dgm:t>
        <a:bodyPr/>
        <a:lstStyle/>
        <a:p>
          <a:endParaRPr lang="it-IT"/>
        </a:p>
      </dgm:t>
    </dgm:pt>
    <dgm:pt modelId="{CE1CE573-4471-4596-A75A-0DEEECBE436D}" type="sibTrans" cxnId="{2B466646-2BB1-471F-8D9A-9E470FAF3B55}">
      <dgm:prSet/>
      <dgm:spPr/>
      <dgm:t>
        <a:bodyPr/>
        <a:lstStyle/>
        <a:p>
          <a:endParaRPr lang="it-IT"/>
        </a:p>
      </dgm:t>
    </dgm:pt>
    <dgm:pt modelId="{9FE1D53C-AD2F-4089-8EE1-ACA67AE6D969}" type="pres">
      <dgm:prSet presAssocID="{FB007348-FF0A-47D5-9E93-53F60AD25F5B}" presName="diagram" presStyleCnt="0">
        <dgm:presLayoutVars>
          <dgm:dir/>
          <dgm:resizeHandles val="exact"/>
        </dgm:presLayoutVars>
      </dgm:prSet>
      <dgm:spPr/>
    </dgm:pt>
    <dgm:pt modelId="{6FB21B88-250F-4DD3-964F-AAF45443185B}" type="pres">
      <dgm:prSet presAssocID="{BEA2383A-F395-4922-BA4A-DFA5FAC902B6}" presName="node" presStyleLbl="node1" presStyleIdx="0" presStyleCnt="3" custScaleX="119228">
        <dgm:presLayoutVars>
          <dgm:bulletEnabled val="1"/>
        </dgm:presLayoutVars>
      </dgm:prSet>
      <dgm:spPr/>
    </dgm:pt>
    <dgm:pt modelId="{C46EE27C-7EAB-40B5-9352-67B6D63DE7D5}" type="pres">
      <dgm:prSet presAssocID="{68F2652B-FA73-4602-A2E3-D4F2B56E880B}" presName="sibTrans" presStyleCnt="0"/>
      <dgm:spPr/>
    </dgm:pt>
    <dgm:pt modelId="{C69EE507-9932-413B-A041-463331B52CE5}" type="pres">
      <dgm:prSet presAssocID="{3D9E1753-C9D6-4B6D-A802-6718DCA81DD2}" presName="node" presStyleLbl="node1" presStyleIdx="1" presStyleCnt="3" custScaleX="122166">
        <dgm:presLayoutVars>
          <dgm:bulletEnabled val="1"/>
        </dgm:presLayoutVars>
      </dgm:prSet>
      <dgm:spPr/>
    </dgm:pt>
    <dgm:pt modelId="{ED01CA88-E7F2-409E-8228-4CC27FF20598}" type="pres">
      <dgm:prSet presAssocID="{04846CBE-1CDA-49DA-87F0-AB5CFFBD9A5A}" presName="sibTrans" presStyleCnt="0"/>
      <dgm:spPr/>
    </dgm:pt>
    <dgm:pt modelId="{D7C44526-0D1C-40CF-889D-735DA52A0CA5}" type="pres">
      <dgm:prSet presAssocID="{954B4529-9395-44EA-8293-FEF33DFA8568}" presName="node" presStyleLbl="node1" presStyleIdx="2" presStyleCnt="3" custScaleX="164697">
        <dgm:presLayoutVars>
          <dgm:bulletEnabled val="1"/>
        </dgm:presLayoutVars>
      </dgm:prSet>
      <dgm:spPr/>
    </dgm:pt>
  </dgm:ptLst>
  <dgm:cxnLst>
    <dgm:cxn modelId="{52B80D2B-01F5-420C-A60A-BE1238556309}" srcId="{FB007348-FF0A-47D5-9E93-53F60AD25F5B}" destId="{BEA2383A-F395-4922-BA4A-DFA5FAC902B6}" srcOrd="0" destOrd="0" parTransId="{CA7DD77B-17BC-452B-82F5-C0E1A920EA2E}" sibTransId="{68F2652B-FA73-4602-A2E3-D4F2B56E880B}"/>
    <dgm:cxn modelId="{70E8CE37-414A-4A7B-9F0D-5F7282067627}" type="presOf" srcId="{3D9E1753-C9D6-4B6D-A802-6718DCA81DD2}" destId="{C69EE507-9932-413B-A041-463331B52CE5}" srcOrd="0" destOrd="0" presId="urn:microsoft.com/office/officeart/2005/8/layout/default"/>
    <dgm:cxn modelId="{2B466646-2BB1-471F-8D9A-9E470FAF3B55}" srcId="{FB007348-FF0A-47D5-9E93-53F60AD25F5B}" destId="{954B4529-9395-44EA-8293-FEF33DFA8568}" srcOrd="2" destOrd="0" parTransId="{A273FE86-686B-410C-B566-B394A0D1A35F}" sibTransId="{CE1CE573-4471-4596-A75A-0DEEECBE436D}"/>
    <dgm:cxn modelId="{9652DFAE-B565-4333-8480-25F32D85494A}" type="presOf" srcId="{954B4529-9395-44EA-8293-FEF33DFA8568}" destId="{D7C44526-0D1C-40CF-889D-735DA52A0CA5}" srcOrd="0" destOrd="0" presId="urn:microsoft.com/office/officeart/2005/8/layout/default"/>
    <dgm:cxn modelId="{CE1208B4-5533-40F0-84AD-B851A59D9A67}" srcId="{FB007348-FF0A-47D5-9E93-53F60AD25F5B}" destId="{3D9E1753-C9D6-4B6D-A802-6718DCA81DD2}" srcOrd="1" destOrd="0" parTransId="{9928870D-C42B-409F-85DF-F9CB2291E4E9}" sibTransId="{04846CBE-1CDA-49DA-87F0-AB5CFFBD9A5A}"/>
    <dgm:cxn modelId="{C887CAB7-528A-42D3-AAF2-52392930612E}" type="presOf" srcId="{FB007348-FF0A-47D5-9E93-53F60AD25F5B}" destId="{9FE1D53C-AD2F-4089-8EE1-ACA67AE6D969}" srcOrd="0" destOrd="0" presId="urn:microsoft.com/office/officeart/2005/8/layout/default"/>
    <dgm:cxn modelId="{27FC0BC8-34B5-4F00-BA22-05504E0E23C2}" type="presOf" srcId="{BEA2383A-F395-4922-BA4A-DFA5FAC902B6}" destId="{6FB21B88-250F-4DD3-964F-AAF45443185B}" srcOrd="0" destOrd="0" presId="urn:microsoft.com/office/officeart/2005/8/layout/default"/>
    <dgm:cxn modelId="{6ED75F75-A8B5-49F9-A439-9C731B1E0581}" type="presParOf" srcId="{9FE1D53C-AD2F-4089-8EE1-ACA67AE6D969}" destId="{6FB21B88-250F-4DD3-964F-AAF45443185B}" srcOrd="0" destOrd="0" presId="urn:microsoft.com/office/officeart/2005/8/layout/default"/>
    <dgm:cxn modelId="{247D97D4-3FE3-448F-826D-122CB3B829F1}" type="presParOf" srcId="{9FE1D53C-AD2F-4089-8EE1-ACA67AE6D969}" destId="{C46EE27C-7EAB-40B5-9352-67B6D63DE7D5}" srcOrd="1" destOrd="0" presId="urn:microsoft.com/office/officeart/2005/8/layout/default"/>
    <dgm:cxn modelId="{59DA7735-797B-4B74-9D74-787448C836FC}" type="presParOf" srcId="{9FE1D53C-AD2F-4089-8EE1-ACA67AE6D969}" destId="{C69EE507-9932-413B-A041-463331B52CE5}" srcOrd="2" destOrd="0" presId="urn:microsoft.com/office/officeart/2005/8/layout/default"/>
    <dgm:cxn modelId="{206D3AC7-715C-4235-8996-7029B7F00BE0}" type="presParOf" srcId="{9FE1D53C-AD2F-4089-8EE1-ACA67AE6D969}" destId="{ED01CA88-E7F2-409E-8228-4CC27FF20598}" srcOrd="3" destOrd="0" presId="urn:microsoft.com/office/officeart/2005/8/layout/default"/>
    <dgm:cxn modelId="{AE3F6EB1-346A-4D5E-AFCA-5E0D167D6343}" type="presParOf" srcId="{9FE1D53C-AD2F-4089-8EE1-ACA67AE6D969}" destId="{D7C44526-0D1C-40CF-889D-735DA52A0CA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0CC97A78-F84D-46E2-AD85-3738CF79F6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B11D259C-775A-4982-9FA5-FB209642FD62}">
      <dgm:prSet phldrT="[Testo]" custT="1"/>
      <dgm:spPr/>
      <dgm:t>
        <a:bodyPr/>
        <a:lstStyle/>
        <a:p>
          <a:r>
            <a:rPr lang="it-IT" sz="1600" dirty="0"/>
            <a:t>E’ LA MODALITA’ PIU’ EVOLUTA PER LA SOLUZIONE DEI CONFLITTI TRA STATI (vengono praticate azioni diplomatiche al posto di eventi bellici)</a:t>
          </a:r>
        </a:p>
      </dgm:t>
    </dgm:pt>
    <dgm:pt modelId="{A98DD25C-4B1B-4788-8518-C453F77C1214}" type="parTrans" cxnId="{9BA2B2C8-3120-4F01-A3FD-2ABEA9DA8155}">
      <dgm:prSet/>
      <dgm:spPr/>
      <dgm:t>
        <a:bodyPr/>
        <a:lstStyle/>
        <a:p>
          <a:endParaRPr lang="it-IT"/>
        </a:p>
      </dgm:t>
    </dgm:pt>
    <dgm:pt modelId="{7A48EBAE-E8AE-43DE-A654-1A9EE1C95984}" type="sibTrans" cxnId="{9BA2B2C8-3120-4F01-A3FD-2ABEA9DA8155}">
      <dgm:prSet/>
      <dgm:spPr/>
      <dgm:t>
        <a:bodyPr/>
        <a:lstStyle/>
        <a:p>
          <a:endParaRPr lang="it-IT"/>
        </a:p>
      </dgm:t>
    </dgm:pt>
    <dgm:pt modelId="{0AA4F7B4-0896-4A28-B59E-0E486C2CEFF2}" type="asst">
      <dgm:prSet phldrT="[Testo]"/>
      <dgm:spPr/>
      <dgm:t>
        <a:bodyPr/>
        <a:lstStyle/>
        <a:p>
          <a:r>
            <a:rPr lang="it-IT" dirty="0"/>
            <a:t>IN CONTESTI IN CUI E’ NECESSARIO PERVENIRE A SOLUZIONI CONDIVISE</a:t>
          </a:r>
        </a:p>
        <a:p>
          <a:r>
            <a:rPr lang="it-IT" dirty="0"/>
            <a:t>(ambito legislativo, amministrativo, transazioni commerciali, contrattazioni sindacali, rapporti interni alle organizzazioni, rapporti personali)</a:t>
          </a:r>
        </a:p>
      </dgm:t>
    </dgm:pt>
    <dgm:pt modelId="{5BCF8BE6-AC7E-48B9-A242-E2E91614FD4D}" type="parTrans" cxnId="{D425074E-F27D-4AD4-889B-699729720840}">
      <dgm:prSet/>
      <dgm:spPr/>
      <dgm:t>
        <a:bodyPr/>
        <a:lstStyle/>
        <a:p>
          <a:endParaRPr lang="it-IT"/>
        </a:p>
      </dgm:t>
    </dgm:pt>
    <dgm:pt modelId="{67B67392-EA19-49CD-8227-686A626EE117}" type="sibTrans" cxnId="{D425074E-F27D-4AD4-889B-699729720840}">
      <dgm:prSet/>
      <dgm:spPr/>
      <dgm:t>
        <a:bodyPr/>
        <a:lstStyle/>
        <a:p>
          <a:endParaRPr lang="it-IT"/>
        </a:p>
      </dgm:t>
    </dgm:pt>
    <dgm:pt modelId="{90AEC1CA-4E1C-4B96-8809-292204335EBF}">
      <dgm:prSet phldrT="[Testo]"/>
      <dgm:spPr/>
      <dgm:t>
        <a:bodyPr/>
        <a:lstStyle/>
        <a:p>
          <a:r>
            <a:rPr lang="it-IT" dirty="0"/>
            <a:t>Presenza di almeno due parti che divergono per interessi contrastanti, ma esprimono interesse a cedere qualcosa l’uno a vantaggio dell’altro (ma avente valore per entrambi)</a:t>
          </a:r>
        </a:p>
      </dgm:t>
    </dgm:pt>
    <dgm:pt modelId="{C8614417-26AC-4A9F-9220-C1572E71852B}" type="parTrans" cxnId="{ED527007-3F71-495C-BEE5-82562143DD62}">
      <dgm:prSet/>
      <dgm:spPr/>
      <dgm:t>
        <a:bodyPr/>
        <a:lstStyle/>
        <a:p>
          <a:endParaRPr lang="it-IT"/>
        </a:p>
      </dgm:t>
    </dgm:pt>
    <dgm:pt modelId="{2AA885B5-7C55-4AE8-815A-F0F3E7CDBF1E}" type="sibTrans" cxnId="{ED527007-3F71-495C-BEE5-82562143DD62}">
      <dgm:prSet/>
      <dgm:spPr/>
      <dgm:t>
        <a:bodyPr/>
        <a:lstStyle/>
        <a:p>
          <a:endParaRPr lang="it-IT"/>
        </a:p>
      </dgm:t>
    </dgm:pt>
    <dgm:pt modelId="{BF8DB62C-1B6E-49EF-A2AA-1D1CD64D5728}">
      <dgm:prSet phldrT="[Testo]"/>
      <dgm:spPr/>
      <dgm:t>
        <a:bodyPr/>
        <a:lstStyle/>
        <a:p>
          <a:r>
            <a:rPr lang="it-IT" dirty="0"/>
            <a:t>Processo di interazione tra due o più parti in cui si cerca di stabilire cosa ognuna potrebbe dare o ricevere, in una transazione reciproca finalizzata al raggiungimento di un accordo mutuamente vantaggioso</a:t>
          </a:r>
        </a:p>
      </dgm:t>
    </dgm:pt>
    <dgm:pt modelId="{E4048BF8-F11C-4139-A3D4-6D301A80BE14}" type="parTrans" cxnId="{44C6B2C5-8DEB-4B5A-8ADC-02F983DBA4D4}">
      <dgm:prSet/>
      <dgm:spPr/>
      <dgm:t>
        <a:bodyPr/>
        <a:lstStyle/>
        <a:p>
          <a:endParaRPr lang="it-IT"/>
        </a:p>
      </dgm:t>
    </dgm:pt>
    <dgm:pt modelId="{7DC1BAC8-BD9C-4CD9-B78B-26B3BE442946}" type="sibTrans" cxnId="{44C6B2C5-8DEB-4B5A-8ADC-02F983DBA4D4}">
      <dgm:prSet/>
      <dgm:spPr/>
      <dgm:t>
        <a:bodyPr/>
        <a:lstStyle/>
        <a:p>
          <a:endParaRPr lang="it-IT"/>
        </a:p>
      </dgm:t>
    </dgm:pt>
    <dgm:pt modelId="{267359C9-6E34-4B05-BE13-B1F8EF91B8A2}">
      <dgm:prSet/>
      <dgm:spPr/>
      <dgm:t>
        <a:bodyPr/>
        <a:lstStyle/>
        <a:p>
          <a:r>
            <a:rPr lang="it-IT" dirty="0"/>
            <a:t>Metodologia da utilizzare se due parti hanno un tornaconto e la volontà per trovare un accordo su interessi divergenti</a:t>
          </a:r>
        </a:p>
      </dgm:t>
    </dgm:pt>
    <dgm:pt modelId="{C50A9046-584C-4F98-9AEA-1778FF0F3354}" type="parTrans" cxnId="{2CD5CF0E-010C-4438-B1CA-4674ECACCB01}">
      <dgm:prSet/>
      <dgm:spPr/>
      <dgm:t>
        <a:bodyPr/>
        <a:lstStyle/>
        <a:p>
          <a:endParaRPr lang="it-IT"/>
        </a:p>
      </dgm:t>
    </dgm:pt>
    <dgm:pt modelId="{78336062-5179-4B4F-97CE-EBD4C0502090}" type="sibTrans" cxnId="{2CD5CF0E-010C-4438-B1CA-4674ECACCB01}">
      <dgm:prSet/>
      <dgm:spPr/>
      <dgm:t>
        <a:bodyPr/>
        <a:lstStyle/>
        <a:p>
          <a:endParaRPr lang="it-IT"/>
        </a:p>
      </dgm:t>
    </dgm:pt>
    <dgm:pt modelId="{7DA2726B-A237-4F29-97AC-93C975FA76FA}" type="asst">
      <dgm:prSet/>
      <dgm:spPr/>
      <dgm:t>
        <a:bodyPr/>
        <a:lstStyle/>
        <a:p>
          <a:r>
            <a:rPr lang="it-IT" dirty="0"/>
            <a:t>Trova attuazione in uno scenario caratterizzato da</a:t>
          </a:r>
        </a:p>
        <a:p>
          <a:r>
            <a:rPr lang="it-IT" dirty="0"/>
            <a:t>COMPLESSITA’, INCERTEZZA, </a:t>
          </a:r>
        </a:p>
        <a:p>
          <a:r>
            <a:rPr lang="it-IT" dirty="0"/>
            <a:t>NECESSITA’ DI SUPERARE LE DIVERGENZE, </a:t>
          </a:r>
        </a:p>
        <a:p>
          <a:r>
            <a:rPr lang="it-IT" dirty="0"/>
            <a:t>AI FINI DI UNA MAGGIORE PRODUTTIVITA’</a:t>
          </a:r>
        </a:p>
      </dgm:t>
    </dgm:pt>
    <dgm:pt modelId="{82704389-2C60-4898-9816-21BEC6C6168D}" type="parTrans" cxnId="{71382DE7-CC43-4E65-BD4F-80E1C8D4F6C6}">
      <dgm:prSet/>
      <dgm:spPr/>
      <dgm:t>
        <a:bodyPr/>
        <a:lstStyle/>
        <a:p>
          <a:endParaRPr lang="it-IT"/>
        </a:p>
      </dgm:t>
    </dgm:pt>
    <dgm:pt modelId="{579C9B43-4110-4668-8BBF-9CE2A6C13B3E}" type="sibTrans" cxnId="{71382DE7-CC43-4E65-BD4F-80E1C8D4F6C6}">
      <dgm:prSet/>
      <dgm:spPr/>
      <dgm:t>
        <a:bodyPr/>
        <a:lstStyle/>
        <a:p>
          <a:endParaRPr lang="it-IT"/>
        </a:p>
      </dgm:t>
    </dgm:pt>
    <dgm:pt modelId="{087BA5A9-9558-42A4-B992-3A21D2CD7969}" type="pres">
      <dgm:prSet presAssocID="{0CC97A78-F84D-46E2-AD85-3738CF79F61A}" presName="hierChild1" presStyleCnt="0">
        <dgm:presLayoutVars>
          <dgm:orgChart val="1"/>
          <dgm:chPref val="1"/>
          <dgm:dir/>
          <dgm:animOne val="branch"/>
          <dgm:animLvl val="lvl"/>
          <dgm:resizeHandles/>
        </dgm:presLayoutVars>
      </dgm:prSet>
      <dgm:spPr/>
    </dgm:pt>
    <dgm:pt modelId="{2E11A0D4-3195-4F1A-A394-38866D832AF2}" type="pres">
      <dgm:prSet presAssocID="{B11D259C-775A-4982-9FA5-FB209642FD62}" presName="hierRoot1" presStyleCnt="0">
        <dgm:presLayoutVars>
          <dgm:hierBranch val="init"/>
        </dgm:presLayoutVars>
      </dgm:prSet>
      <dgm:spPr/>
    </dgm:pt>
    <dgm:pt modelId="{D186ADCB-37D3-4CBC-83FE-3B0351140D5B}" type="pres">
      <dgm:prSet presAssocID="{B11D259C-775A-4982-9FA5-FB209642FD62}" presName="rootComposite1" presStyleCnt="0"/>
      <dgm:spPr/>
    </dgm:pt>
    <dgm:pt modelId="{D40A8CBF-21AD-4E96-9B6A-97FC0FD86BC2}" type="pres">
      <dgm:prSet presAssocID="{B11D259C-775A-4982-9FA5-FB209642FD62}" presName="rootText1" presStyleLbl="node0" presStyleIdx="0" presStyleCnt="1" custScaleX="234697" custScaleY="130007">
        <dgm:presLayoutVars>
          <dgm:chPref val="3"/>
        </dgm:presLayoutVars>
      </dgm:prSet>
      <dgm:spPr/>
    </dgm:pt>
    <dgm:pt modelId="{0EE35CD7-72B6-4974-AA2B-687BFE0C4911}" type="pres">
      <dgm:prSet presAssocID="{B11D259C-775A-4982-9FA5-FB209642FD62}" presName="rootConnector1" presStyleLbl="node1" presStyleIdx="0" presStyleCnt="0"/>
      <dgm:spPr/>
    </dgm:pt>
    <dgm:pt modelId="{2470A6CC-A295-46FF-B7EE-4DEA2E18AD05}" type="pres">
      <dgm:prSet presAssocID="{B11D259C-775A-4982-9FA5-FB209642FD62}" presName="hierChild2" presStyleCnt="0"/>
      <dgm:spPr/>
    </dgm:pt>
    <dgm:pt modelId="{5CB8150A-5F1C-4CF5-985F-07FCA01D933B}" type="pres">
      <dgm:prSet presAssocID="{C50A9046-584C-4F98-9AEA-1778FF0F3354}" presName="Name37" presStyleLbl="parChTrans1D2" presStyleIdx="0" presStyleCnt="5"/>
      <dgm:spPr/>
    </dgm:pt>
    <dgm:pt modelId="{85FE5707-DCC0-458E-8BD5-B103AAA138BC}" type="pres">
      <dgm:prSet presAssocID="{267359C9-6E34-4B05-BE13-B1F8EF91B8A2}" presName="hierRoot2" presStyleCnt="0">
        <dgm:presLayoutVars>
          <dgm:hierBranch val="init"/>
        </dgm:presLayoutVars>
      </dgm:prSet>
      <dgm:spPr/>
    </dgm:pt>
    <dgm:pt modelId="{BC33C985-A093-4614-A494-84AAE93760E0}" type="pres">
      <dgm:prSet presAssocID="{267359C9-6E34-4B05-BE13-B1F8EF91B8A2}" presName="rootComposite" presStyleCnt="0"/>
      <dgm:spPr/>
    </dgm:pt>
    <dgm:pt modelId="{69E1B234-A61A-4930-B0A1-DCCF62EDF3F4}" type="pres">
      <dgm:prSet presAssocID="{267359C9-6E34-4B05-BE13-B1F8EF91B8A2}" presName="rootText" presStyleLbl="node2" presStyleIdx="0" presStyleCnt="3" custScaleX="158809" custScaleY="138599">
        <dgm:presLayoutVars>
          <dgm:chPref val="3"/>
        </dgm:presLayoutVars>
      </dgm:prSet>
      <dgm:spPr/>
    </dgm:pt>
    <dgm:pt modelId="{0EEA8AF6-4159-4605-8405-1331C056D63D}" type="pres">
      <dgm:prSet presAssocID="{267359C9-6E34-4B05-BE13-B1F8EF91B8A2}" presName="rootConnector" presStyleLbl="node2" presStyleIdx="0" presStyleCnt="3"/>
      <dgm:spPr/>
    </dgm:pt>
    <dgm:pt modelId="{F19E4F02-307E-4915-A121-5E57FE953E25}" type="pres">
      <dgm:prSet presAssocID="{267359C9-6E34-4B05-BE13-B1F8EF91B8A2}" presName="hierChild4" presStyleCnt="0"/>
      <dgm:spPr/>
    </dgm:pt>
    <dgm:pt modelId="{4B45CAF8-3631-4B59-9064-E527DC4D8A37}" type="pres">
      <dgm:prSet presAssocID="{267359C9-6E34-4B05-BE13-B1F8EF91B8A2}" presName="hierChild5" presStyleCnt="0"/>
      <dgm:spPr/>
    </dgm:pt>
    <dgm:pt modelId="{54519DD0-90B8-4FAD-9BE6-E36DF4ED88D7}" type="pres">
      <dgm:prSet presAssocID="{C8614417-26AC-4A9F-9220-C1572E71852B}" presName="Name37" presStyleLbl="parChTrans1D2" presStyleIdx="1" presStyleCnt="5"/>
      <dgm:spPr/>
    </dgm:pt>
    <dgm:pt modelId="{EF74EDA7-3E22-467D-8B2C-CC858FC1736B}" type="pres">
      <dgm:prSet presAssocID="{90AEC1CA-4E1C-4B96-8809-292204335EBF}" presName="hierRoot2" presStyleCnt="0">
        <dgm:presLayoutVars>
          <dgm:hierBranch val="init"/>
        </dgm:presLayoutVars>
      </dgm:prSet>
      <dgm:spPr/>
    </dgm:pt>
    <dgm:pt modelId="{78527ABC-E8E3-4741-A8FA-B5EF5802BBE8}" type="pres">
      <dgm:prSet presAssocID="{90AEC1CA-4E1C-4B96-8809-292204335EBF}" presName="rootComposite" presStyleCnt="0"/>
      <dgm:spPr/>
    </dgm:pt>
    <dgm:pt modelId="{44174AEE-D375-4E76-9FF5-72EBE3A32E72}" type="pres">
      <dgm:prSet presAssocID="{90AEC1CA-4E1C-4B96-8809-292204335EBF}" presName="rootText" presStyleLbl="node2" presStyleIdx="1" presStyleCnt="3" custScaleX="141885" custScaleY="190861" custLinFactNeighborY="-11337">
        <dgm:presLayoutVars>
          <dgm:chPref val="3"/>
        </dgm:presLayoutVars>
      </dgm:prSet>
      <dgm:spPr/>
    </dgm:pt>
    <dgm:pt modelId="{A19C49B9-C179-4936-8DA7-D2C744472FD9}" type="pres">
      <dgm:prSet presAssocID="{90AEC1CA-4E1C-4B96-8809-292204335EBF}" presName="rootConnector" presStyleLbl="node2" presStyleIdx="1" presStyleCnt="3"/>
      <dgm:spPr/>
    </dgm:pt>
    <dgm:pt modelId="{F1FA476A-67D2-425A-8349-14A239F8EF7A}" type="pres">
      <dgm:prSet presAssocID="{90AEC1CA-4E1C-4B96-8809-292204335EBF}" presName="hierChild4" presStyleCnt="0"/>
      <dgm:spPr/>
    </dgm:pt>
    <dgm:pt modelId="{6E681003-599A-4EF2-86A0-22E11BC64C68}" type="pres">
      <dgm:prSet presAssocID="{90AEC1CA-4E1C-4B96-8809-292204335EBF}" presName="hierChild5" presStyleCnt="0"/>
      <dgm:spPr/>
    </dgm:pt>
    <dgm:pt modelId="{39151236-1FCB-4E01-B2BD-02905EABC5C6}" type="pres">
      <dgm:prSet presAssocID="{E4048BF8-F11C-4139-A3D4-6D301A80BE14}" presName="Name37" presStyleLbl="parChTrans1D2" presStyleIdx="2" presStyleCnt="5"/>
      <dgm:spPr/>
    </dgm:pt>
    <dgm:pt modelId="{87F34DC1-C7A6-4AF2-BB0F-EB3484FABA7C}" type="pres">
      <dgm:prSet presAssocID="{BF8DB62C-1B6E-49EF-A2AA-1D1CD64D5728}" presName="hierRoot2" presStyleCnt="0">
        <dgm:presLayoutVars>
          <dgm:hierBranch val="init"/>
        </dgm:presLayoutVars>
      </dgm:prSet>
      <dgm:spPr/>
    </dgm:pt>
    <dgm:pt modelId="{BAB316FD-7285-47D2-A6D0-ADB6CC19CEA4}" type="pres">
      <dgm:prSet presAssocID="{BF8DB62C-1B6E-49EF-A2AA-1D1CD64D5728}" presName="rootComposite" presStyleCnt="0"/>
      <dgm:spPr/>
    </dgm:pt>
    <dgm:pt modelId="{28F86794-54B2-4D9F-BAE8-6FC457E10C8D}" type="pres">
      <dgm:prSet presAssocID="{BF8DB62C-1B6E-49EF-A2AA-1D1CD64D5728}" presName="rootText" presStyleLbl="node2" presStyleIdx="2" presStyleCnt="3" custScaleX="180063" custScaleY="223776">
        <dgm:presLayoutVars>
          <dgm:chPref val="3"/>
        </dgm:presLayoutVars>
      </dgm:prSet>
      <dgm:spPr/>
    </dgm:pt>
    <dgm:pt modelId="{72F139CE-A004-44F0-AF0C-F93B5BD4118B}" type="pres">
      <dgm:prSet presAssocID="{BF8DB62C-1B6E-49EF-A2AA-1D1CD64D5728}" presName="rootConnector" presStyleLbl="node2" presStyleIdx="2" presStyleCnt="3"/>
      <dgm:spPr/>
    </dgm:pt>
    <dgm:pt modelId="{2C1710F2-2BF5-48B7-8770-455205EAE6AE}" type="pres">
      <dgm:prSet presAssocID="{BF8DB62C-1B6E-49EF-A2AA-1D1CD64D5728}" presName="hierChild4" presStyleCnt="0"/>
      <dgm:spPr/>
    </dgm:pt>
    <dgm:pt modelId="{C228BD41-ADC0-4B0C-AE46-DF98CE7066DD}" type="pres">
      <dgm:prSet presAssocID="{BF8DB62C-1B6E-49EF-A2AA-1D1CD64D5728}" presName="hierChild5" presStyleCnt="0"/>
      <dgm:spPr/>
    </dgm:pt>
    <dgm:pt modelId="{89D19915-0009-4DF9-A8E5-A98AA1EA7FAE}" type="pres">
      <dgm:prSet presAssocID="{B11D259C-775A-4982-9FA5-FB209642FD62}" presName="hierChild3" presStyleCnt="0"/>
      <dgm:spPr/>
    </dgm:pt>
    <dgm:pt modelId="{1B075A4F-223E-497B-B297-7AD33A9A4AF0}" type="pres">
      <dgm:prSet presAssocID="{5BCF8BE6-AC7E-48B9-A242-E2E91614FD4D}" presName="Name111" presStyleLbl="parChTrans1D2" presStyleIdx="3" presStyleCnt="5"/>
      <dgm:spPr/>
    </dgm:pt>
    <dgm:pt modelId="{75435E2D-DB09-46FB-9637-02AAF3409049}" type="pres">
      <dgm:prSet presAssocID="{0AA4F7B4-0896-4A28-B59E-0E486C2CEFF2}" presName="hierRoot3" presStyleCnt="0">
        <dgm:presLayoutVars>
          <dgm:hierBranch val="init"/>
        </dgm:presLayoutVars>
      </dgm:prSet>
      <dgm:spPr/>
    </dgm:pt>
    <dgm:pt modelId="{61CA72CD-B66C-4EEB-A1AC-B3A4792D4C5A}" type="pres">
      <dgm:prSet presAssocID="{0AA4F7B4-0896-4A28-B59E-0E486C2CEFF2}" presName="rootComposite3" presStyleCnt="0"/>
      <dgm:spPr/>
    </dgm:pt>
    <dgm:pt modelId="{4CE1B991-7E06-4043-8BE6-BB7C598956C6}" type="pres">
      <dgm:prSet presAssocID="{0AA4F7B4-0896-4A28-B59E-0E486C2CEFF2}" presName="rootText3" presStyleLbl="asst1" presStyleIdx="0" presStyleCnt="2" custScaleX="255800" custScaleY="157820">
        <dgm:presLayoutVars>
          <dgm:chPref val="3"/>
        </dgm:presLayoutVars>
      </dgm:prSet>
      <dgm:spPr/>
    </dgm:pt>
    <dgm:pt modelId="{F6E2436F-6AFA-4EF6-84EF-0C769227C622}" type="pres">
      <dgm:prSet presAssocID="{0AA4F7B4-0896-4A28-B59E-0E486C2CEFF2}" presName="rootConnector3" presStyleLbl="asst1" presStyleIdx="0" presStyleCnt="2"/>
      <dgm:spPr/>
    </dgm:pt>
    <dgm:pt modelId="{D4027735-4F6E-4EB2-9073-256099BC1D10}" type="pres">
      <dgm:prSet presAssocID="{0AA4F7B4-0896-4A28-B59E-0E486C2CEFF2}" presName="hierChild6" presStyleCnt="0"/>
      <dgm:spPr/>
    </dgm:pt>
    <dgm:pt modelId="{42FFDB6E-197D-4F00-922F-182D284D2DD0}" type="pres">
      <dgm:prSet presAssocID="{0AA4F7B4-0896-4A28-B59E-0E486C2CEFF2}" presName="hierChild7" presStyleCnt="0"/>
      <dgm:spPr/>
    </dgm:pt>
    <dgm:pt modelId="{E649D452-E803-4C4C-B21C-34B6B4AB164C}" type="pres">
      <dgm:prSet presAssocID="{82704389-2C60-4898-9816-21BEC6C6168D}" presName="Name111" presStyleLbl="parChTrans1D2" presStyleIdx="4" presStyleCnt="5"/>
      <dgm:spPr/>
    </dgm:pt>
    <dgm:pt modelId="{82363E33-63DA-4C71-B80A-89D88A257710}" type="pres">
      <dgm:prSet presAssocID="{7DA2726B-A237-4F29-97AC-93C975FA76FA}" presName="hierRoot3" presStyleCnt="0">
        <dgm:presLayoutVars>
          <dgm:hierBranch val="init"/>
        </dgm:presLayoutVars>
      </dgm:prSet>
      <dgm:spPr/>
    </dgm:pt>
    <dgm:pt modelId="{B1C81571-FA8B-4D96-B5AB-F7B9EC57A2CE}" type="pres">
      <dgm:prSet presAssocID="{7DA2726B-A237-4F29-97AC-93C975FA76FA}" presName="rootComposite3" presStyleCnt="0"/>
      <dgm:spPr/>
    </dgm:pt>
    <dgm:pt modelId="{E0BA3019-7E51-47CD-838B-7854553007C3}" type="pres">
      <dgm:prSet presAssocID="{7DA2726B-A237-4F29-97AC-93C975FA76FA}" presName="rootText3" presStyleLbl="asst1" presStyleIdx="1" presStyleCnt="2" custScaleX="241022" custScaleY="176925">
        <dgm:presLayoutVars>
          <dgm:chPref val="3"/>
        </dgm:presLayoutVars>
      </dgm:prSet>
      <dgm:spPr/>
    </dgm:pt>
    <dgm:pt modelId="{22D0FBEF-2F74-4D29-A7C5-37C0F8BA2DA9}" type="pres">
      <dgm:prSet presAssocID="{7DA2726B-A237-4F29-97AC-93C975FA76FA}" presName="rootConnector3" presStyleLbl="asst1" presStyleIdx="1" presStyleCnt="2"/>
      <dgm:spPr/>
    </dgm:pt>
    <dgm:pt modelId="{B4181452-936B-47D0-8AED-8A7356392B88}" type="pres">
      <dgm:prSet presAssocID="{7DA2726B-A237-4F29-97AC-93C975FA76FA}" presName="hierChild6" presStyleCnt="0"/>
      <dgm:spPr/>
    </dgm:pt>
    <dgm:pt modelId="{DC0390E4-E4F8-4DE9-B6C2-51D14FD86C4F}" type="pres">
      <dgm:prSet presAssocID="{7DA2726B-A237-4F29-97AC-93C975FA76FA}" presName="hierChild7" presStyleCnt="0"/>
      <dgm:spPr/>
    </dgm:pt>
  </dgm:ptLst>
  <dgm:cxnLst>
    <dgm:cxn modelId="{ED527007-3F71-495C-BEE5-82562143DD62}" srcId="{B11D259C-775A-4982-9FA5-FB209642FD62}" destId="{90AEC1CA-4E1C-4B96-8809-292204335EBF}" srcOrd="3" destOrd="0" parTransId="{C8614417-26AC-4A9F-9220-C1572E71852B}" sibTransId="{2AA885B5-7C55-4AE8-815A-F0F3E7CDBF1E}"/>
    <dgm:cxn modelId="{EF193208-4D2A-4590-B658-1BC711005451}" type="presOf" srcId="{0AA4F7B4-0896-4A28-B59E-0E486C2CEFF2}" destId="{F6E2436F-6AFA-4EF6-84EF-0C769227C622}" srcOrd="1" destOrd="0" presId="urn:microsoft.com/office/officeart/2005/8/layout/orgChart1"/>
    <dgm:cxn modelId="{2CD5CF0E-010C-4438-B1CA-4674ECACCB01}" srcId="{B11D259C-775A-4982-9FA5-FB209642FD62}" destId="{267359C9-6E34-4B05-BE13-B1F8EF91B8A2}" srcOrd="2" destOrd="0" parTransId="{C50A9046-584C-4F98-9AEA-1778FF0F3354}" sibTransId="{78336062-5179-4B4F-97CE-EBD4C0502090}"/>
    <dgm:cxn modelId="{DE505913-F3C1-4DB8-9E46-EB7486142B16}" type="presOf" srcId="{B11D259C-775A-4982-9FA5-FB209642FD62}" destId="{D40A8CBF-21AD-4E96-9B6A-97FC0FD86BC2}" srcOrd="0" destOrd="0" presId="urn:microsoft.com/office/officeart/2005/8/layout/orgChart1"/>
    <dgm:cxn modelId="{4EE73B18-1E3B-4F06-8ACC-3A5779DA1539}" type="presOf" srcId="{BF8DB62C-1B6E-49EF-A2AA-1D1CD64D5728}" destId="{72F139CE-A004-44F0-AF0C-F93B5BD4118B}" srcOrd="1" destOrd="0" presId="urn:microsoft.com/office/officeart/2005/8/layout/orgChart1"/>
    <dgm:cxn modelId="{B068D122-3EDF-4E58-A824-E9CE935E2C62}" type="presOf" srcId="{C8614417-26AC-4A9F-9220-C1572E71852B}" destId="{54519DD0-90B8-4FAD-9BE6-E36DF4ED88D7}" srcOrd="0" destOrd="0" presId="urn:microsoft.com/office/officeart/2005/8/layout/orgChart1"/>
    <dgm:cxn modelId="{3E55B427-F775-43BB-ABEE-2BF7DCB13A19}" type="presOf" srcId="{0AA4F7B4-0896-4A28-B59E-0E486C2CEFF2}" destId="{4CE1B991-7E06-4043-8BE6-BB7C598956C6}" srcOrd="0" destOrd="0" presId="urn:microsoft.com/office/officeart/2005/8/layout/orgChart1"/>
    <dgm:cxn modelId="{70B2BC29-81F6-4E73-AA75-B65F09815E14}" type="presOf" srcId="{B11D259C-775A-4982-9FA5-FB209642FD62}" destId="{0EE35CD7-72B6-4974-AA2B-687BFE0C4911}" srcOrd="1" destOrd="0" presId="urn:microsoft.com/office/officeart/2005/8/layout/orgChart1"/>
    <dgm:cxn modelId="{F2B93F2A-4513-4471-A22E-8793B7961328}" type="presOf" srcId="{BF8DB62C-1B6E-49EF-A2AA-1D1CD64D5728}" destId="{28F86794-54B2-4D9F-BAE8-6FC457E10C8D}" srcOrd="0" destOrd="0" presId="urn:microsoft.com/office/officeart/2005/8/layout/orgChart1"/>
    <dgm:cxn modelId="{7ED6A237-CBFA-4777-A741-5361B354D8BC}" type="presOf" srcId="{90AEC1CA-4E1C-4B96-8809-292204335EBF}" destId="{A19C49B9-C179-4936-8DA7-D2C744472FD9}" srcOrd="1" destOrd="0" presId="urn:microsoft.com/office/officeart/2005/8/layout/orgChart1"/>
    <dgm:cxn modelId="{0849925D-2F99-4243-BE97-7A60F1948203}" type="presOf" srcId="{5BCF8BE6-AC7E-48B9-A242-E2E91614FD4D}" destId="{1B075A4F-223E-497B-B297-7AD33A9A4AF0}" srcOrd="0" destOrd="0" presId="urn:microsoft.com/office/officeart/2005/8/layout/orgChart1"/>
    <dgm:cxn modelId="{C3A3AE5E-3D71-45E9-AE78-DF0DE3A70CFB}" type="presOf" srcId="{82704389-2C60-4898-9816-21BEC6C6168D}" destId="{E649D452-E803-4C4C-B21C-34B6B4AB164C}" srcOrd="0" destOrd="0" presId="urn:microsoft.com/office/officeart/2005/8/layout/orgChart1"/>
    <dgm:cxn modelId="{9A6C1268-B2AA-4394-BFAC-7C78F185EC42}" type="presOf" srcId="{7DA2726B-A237-4F29-97AC-93C975FA76FA}" destId="{E0BA3019-7E51-47CD-838B-7854553007C3}" srcOrd="0" destOrd="0" presId="urn:microsoft.com/office/officeart/2005/8/layout/orgChart1"/>
    <dgm:cxn modelId="{6391604A-FDB1-4B76-9997-2676C6F2030D}" type="presOf" srcId="{267359C9-6E34-4B05-BE13-B1F8EF91B8A2}" destId="{0EEA8AF6-4159-4605-8405-1331C056D63D}" srcOrd="1" destOrd="0" presId="urn:microsoft.com/office/officeart/2005/8/layout/orgChart1"/>
    <dgm:cxn modelId="{D425074E-F27D-4AD4-889B-699729720840}" srcId="{B11D259C-775A-4982-9FA5-FB209642FD62}" destId="{0AA4F7B4-0896-4A28-B59E-0E486C2CEFF2}" srcOrd="0" destOrd="0" parTransId="{5BCF8BE6-AC7E-48B9-A242-E2E91614FD4D}" sibTransId="{67B67392-EA19-49CD-8227-686A626EE117}"/>
    <dgm:cxn modelId="{F73DBE58-3307-4B47-B2B0-4B6F7CEA32E3}" type="presOf" srcId="{C50A9046-584C-4F98-9AEA-1778FF0F3354}" destId="{5CB8150A-5F1C-4CF5-985F-07FCA01D933B}" srcOrd="0" destOrd="0" presId="urn:microsoft.com/office/officeart/2005/8/layout/orgChart1"/>
    <dgm:cxn modelId="{B74FC5A3-008F-440B-B9BC-9B6E053F04EC}" type="presOf" srcId="{7DA2726B-A237-4F29-97AC-93C975FA76FA}" destId="{22D0FBEF-2F74-4D29-A7C5-37C0F8BA2DA9}" srcOrd="1" destOrd="0" presId="urn:microsoft.com/office/officeart/2005/8/layout/orgChart1"/>
    <dgm:cxn modelId="{44C6B2C5-8DEB-4B5A-8ADC-02F983DBA4D4}" srcId="{B11D259C-775A-4982-9FA5-FB209642FD62}" destId="{BF8DB62C-1B6E-49EF-A2AA-1D1CD64D5728}" srcOrd="4" destOrd="0" parTransId="{E4048BF8-F11C-4139-A3D4-6D301A80BE14}" sibTransId="{7DC1BAC8-BD9C-4CD9-B78B-26B3BE442946}"/>
    <dgm:cxn modelId="{9BA2B2C8-3120-4F01-A3FD-2ABEA9DA8155}" srcId="{0CC97A78-F84D-46E2-AD85-3738CF79F61A}" destId="{B11D259C-775A-4982-9FA5-FB209642FD62}" srcOrd="0" destOrd="0" parTransId="{A98DD25C-4B1B-4788-8518-C453F77C1214}" sibTransId="{7A48EBAE-E8AE-43DE-A654-1A9EE1C95984}"/>
    <dgm:cxn modelId="{DA8304E1-1E8B-4119-B303-1A781D9BD02B}" type="presOf" srcId="{E4048BF8-F11C-4139-A3D4-6D301A80BE14}" destId="{39151236-1FCB-4E01-B2BD-02905EABC5C6}" srcOrd="0" destOrd="0" presId="urn:microsoft.com/office/officeart/2005/8/layout/orgChart1"/>
    <dgm:cxn modelId="{71382DE7-CC43-4E65-BD4F-80E1C8D4F6C6}" srcId="{B11D259C-775A-4982-9FA5-FB209642FD62}" destId="{7DA2726B-A237-4F29-97AC-93C975FA76FA}" srcOrd="1" destOrd="0" parTransId="{82704389-2C60-4898-9816-21BEC6C6168D}" sibTransId="{579C9B43-4110-4668-8BBF-9CE2A6C13B3E}"/>
    <dgm:cxn modelId="{E652A4EC-B703-4024-9DAC-389618ACF927}" type="presOf" srcId="{90AEC1CA-4E1C-4B96-8809-292204335EBF}" destId="{44174AEE-D375-4E76-9FF5-72EBE3A32E72}" srcOrd="0" destOrd="0" presId="urn:microsoft.com/office/officeart/2005/8/layout/orgChart1"/>
    <dgm:cxn modelId="{0E7768F4-C83D-4355-AF14-72A310497008}" type="presOf" srcId="{267359C9-6E34-4B05-BE13-B1F8EF91B8A2}" destId="{69E1B234-A61A-4930-B0A1-DCCF62EDF3F4}" srcOrd="0" destOrd="0" presId="urn:microsoft.com/office/officeart/2005/8/layout/orgChart1"/>
    <dgm:cxn modelId="{D42EC9FD-DB77-4D0A-8868-AD2C508297A3}" type="presOf" srcId="{0CC97A78-F84D-46E2-AD85-3738CF79F61A}" destId="{087BA5A9-9558-42A4-B992-3A21D2CD7969}" srcOrd="0" destOrd="0" presId="urn:microsoft.com/office/officeart/2005/8/layout/orgChart1"/>
    <dgm:cxn modelId="{A13368FB-9562-4486-AFB3-FB0530855EFD}" type="presParOf" srcId="{087BA5A9-9558-42A4-B992-3A21D2CD7969}" destId="{2E11A0D4-3195-4F1A-A394-38866D832AF2}" srcOrd="0" destOrd="0" presId="urn:microsoft.com/office/officeart/2005/8/layout/orgChart1"/>
    <dgm:cxn modelId="{6C970A68-73E4-4A8C-9BDB-401F516F3AF5}" type="presParOf" srcId="{2E11A0D4-3195-4F1A-A394-38866D832AF2}" destId="{D186ADCB-37D3-4CBC-83FE-3B0351140D5B}" srcOrd="0" destOrd="0" presId="urn:microsoft.com/office/officeart/2005/8/layout/orgChart1"/>
    <dgm:cxn modelId="{325EC638-D9E2-4FB6-BC83-DC671F6F8B8B}" type="presParOf" srcId="{D186ADCB-37D3-4CBC-83FE-3B0351140D5B}" destId="{D40A8CBF-21AD-4E96-9B6A-97FC0FD86BC2}" srcOrd="0" destOrd="0" presId="urn:microsoft.com/office/officeart/2005/8/layout/orgChart1"/>
    <dgm:cxn modelId="{5438B928-8760-4808-8270-DF17CAD2DBF1}" type="presParOf" srcId="{D186ADCB-37D3-4CBC-83FE-3B0351140D5B}" destId="{0EE35CD7-72B6-4974-AA2B-687BFE0C4911}" srcOrd="1" destOrd="0" presId="urn:microsoft.com/office/officeart/2005/8/layout/orgChart1"/>
    <dgm:cxn modelId="{6C3280FE-1C6E-4782-92C6-3A015ABDABD7}" type="presParOf" srcId="{2E11A0D4-3195-4F1A-A394-38866D832AF2}" destId="{2470A6CC-A295-46FF-B7EE-4DEA2E18AD05}" srcOrd="1" destOrd="0" presId="urn:microsoft.com/office/officeart/2005/8/layout/orgChart1"/>
    <dgm:cxn modelId="{DA281AD5-FA73-4B57-9016-6106D1F37B5E}" type="presParOf" srcId="{2470A6CC-A295-46FF-B7EE-4DEA2E18AD05}" destId="{5CB8150A-5F1C-4CF5-985F-07FCA01D933B}" srcOrd="0" destOrd="0" presId="urn:microsoft.com/office/officeart/2005/8/layout/orgChart1"/>
    <dgm:cxn modelId="{2124233C-F861-45F3-BDC1-44585F87EAE7}" type="presParOf" srcId="{2470A6CC-A295-46FF-B7EE-4DEA2E18AD05}" destId="{85FE5707-DCC0-458E-8BD5-B103AAA138BC}" srcOrd="1" destOrd="0" presId="urn:microsoft.com/office/officeart/2005/8/layout/orgChart1"/>
    <dgm:cxn modelId="{3588B4F4-2F5C-4C26-AAB9-AE54A4F5B2C1}" type="presParOf" srcId="{85FE5707-DCC0-458E-8BD5-B103AAA138BC}" destId="{BC33C985-A093-4614-A494-84AAE93760E0}" srcOrd="0" destOrd="0" presId="urn:microsoft.com/office/officeart/2005/8/layout/orgChart1"/>
    <dgm:cxn modelId="{A7810B75-D6A1-4124-90F4-9E5FCF416639}" type="presParOf" srcId="{BC33C985-A093-4614-A494-84AAE93760E0}" destId="{69E1B234-A61A-4930-B0A1-DCCF62EDF3F4}" srcOrd="0" destOrd="0" presId="urn:microsoft.com/office/officeart/2005/8/layout/orgChart1"/>
    <dgm:cxn modelId="{50B79090-4C87-42DA-A9FF-ED7024336206}" type="presParOf" srcId="{BC33C985-A093-4614-A494-84AAE93760E0}" destId="{0EEA8AF6-4159-4605-8405-1331C056D63D}" srcOrd="1" destOrd="0" presId="urn:microsoft.com/office/officeart/2005/8/layout/orgChart1"/>
    <dgm:cxn modelId="{F189A370-D01E-497F-904F-22AE3B68BD19}" type="presParOf" srcId="{85FE5707-DCC0-458E-8BD5-B103AAA138BC}" destId="{F19E4F02-307E-4915-A121-5E57FE953E25}" srcOrd="1" destOrd="0" presId="urn:microsoft.com/office/officeart/2005/8/layout/orgChart1"/>
    <dgm:cxn modelId="{AC4A62C3-C319-48D7-B376-B802A063067F}" type="presParOf" srcId="{85FE5707-DCC0-458E-8BD5-B103AAA138BC}" destId="{4B45CAF8-3631-4B59-9064-E527DC4D8A37}" srcOrd="2" destOrd="0" presId="urn:microsoft.com/office/officeart/2005/8/layout/orgChart1"/>
    <dgm:cxn modelId="{A663501E-1654-4E0F-8CB6-CAB814016FFE}" type="presParOf" srcId="{2470A6CC-A295-46FF-B7EE-4DEA2E18AD05}" destId="{54519DD0-90B8-4FAD-9BE6-E36DF4ED88D7}" srcOrd="2" destOrd="0" presId="urn:microsoft.com/office/officeart/2005/8/layout/orgChart1"/>
    <dgm:cxn modelId="{6BCD7ADE-18C7-4A70-90BB-7A12C63B80D1}" type="presParOf" srcId="{2470A6CC-A295-46FF-B7EE-4DEA2E18AD05}" destId="{EF74EDA7-3E22-467D-8B2C-CC858FC1736B}" srcOrd="3" destOrd="0" presId="urn:microsoft.com/office/officeart/2005/8/layout/orgChart1"/>
    <dgm:cxn modelId="{0A35B02A-4D8E-4783-AFD2-CEA960CA00DC}" type="presParOf" srcId="{EF74EDA7-3E22-467D-8B2C-CC858FC1736B}" destId="{78527ABC-E8E3-4741-A8FA-B5EF5802BBE8}" srcOrd="0" destOrd="0" presId="urn:microsoft.com/office/officeart/2005/8/layout/orgChart1"/>
    <dgm:cxn modelId="{5B982DF7-1E6D-45B8-A414-BCE304BBB819}" type="presParOf" srcId="{78527ABC-E8E3-4741-A8FA-B5EF5802BBE8}" destId="{44174AEE-D375-4E76-9FF5-72EBE3A32E72}" srcOrd="0" destOrd="0" presId="urn:microsoft.com/office/officeart/2005/8/layout/orgChart1"/>
    <dgm:cxn modelId="{D00CE237-DCE6-4F4E-B068-D5CCDADC5BF8}" type="presParOf" srcId="{78527ABC-E8E3-4741-A8FA-B5EF5802BBE8}" destId="{A19C49B9-C179-4936-8DA7-D2C744472FD9}" srcOrd="1" destOrd="0" presId="urn:microsoft.com/office/officeart/2005/8/layout/orgChart1"/>
    <dgm:cxn modelId="{6D166768-62D8-4BD7-B3F3-364F85FE5F12}" type="presParOf" srcId="{EF74EDA7-3E22-467D-8B2C-CC858FC1736B}" destId="{F1FA476A-67D2-425A-8349-14A239F8EF7A}" srcOrd="1" destOrd="0" presId="urn:microsoft.com/office/officeart/2005/8/layout/orgChart1"/>
    <dgm:cxn modelId="{B13EEDAA-66EE-4B5F-B16B-1F96F5DE62BC}" type="presParOf" srcId="{EF74EDA7-3E22-467D-8B2C-CC858FC1736B}" destId="{6E681003-599A-4EF2-86A0-22E11BC64C68}" srcOrd="2" destOrd="0" presId="urn:microsoft.com/office/officeart/2005/8/layout/orgChart1"/>
    <dgm:cxn modelId="{A7AB3B0C-304C-4816-8044-9DE7CD6B6D43}" type="presParOf" srcId="{2470A6CC-A295-46FF-B7EE-4DEA2E18AD05}" destId="{39151236-1FCB-4E01-B2BD-02905EABC5C6}" srcOrd="4" destOrd="0" presId="urn:microsoft.com/office/officeart/2005/8/layout/orgChart1"/>
    <dgm:cxn modelId="{CD93ABCB-94D7-4D89-98E6-0C76EE15C874}" type="presParOf" srcId="{2470A6CC-A295-46FF-B7EE-4DEA2E18AD05}" destId="{87F34DC1-C7A6-4AF2-BB0F-EB3484FABA7C}" srcOrd="5" destOrd="0" presId="urn:microsoft.com/office/officeart/2005/8/layout/orgChart1"/>
    <dgm:cxn modelId="{0B2ABE8C-2F09-496C-A86F-E6C8DAEB0611}" type="presParOf" srcId="{87F34DC1-C7A6-4AF2-BB0F-EB3484FABA7C}" destId="{BAB316FD-7285-47D2-A6D0-ADB6CC19CEA4}" srcOrd="0" destOrd="0" presId="urn:microsoft.com/office/officeart/2005/8/layout/orgChart1"/>
    <dgm:cxn modelId="{C6CAB31A-C5CC-4EDF-BCE1-932D72E892AD}" type="presParOf" srcId="{BAB316FD-7285-47D2-A6D0-ADB6CC19CEA4}" destId="{28F86794-54B2-4D9F-BAE8-6FC457E10C8D}" srcOrd="0" destOrd="0" presId="urn:microsoft.com/office/officeart/2005/8/layout/orgChart1"/>
    <dgm:cxn modelId="{BF1136A6-DE45-4D16-B105-D3184D8098A6}" type="presParOf" srcId="{BAB316FD-7285-47D2-A6D0-ADB6CC19CEA4}" destId="{72F139CE-A004-44F0-AF0C-F93B5BD4118B}" srcOrd="1" destOrd="0" presId="urn:microsoft.com/office/officeart/2005/8/layout/orgChart1"/>
    <dgm:cxn modelId="{4F15168E-7F04-4A26-986E-BCFBD85BF6F6}" type="presParOf" srcId="{87F34DC1-C7A6-4AF2-BB0F-EB3484FABA7C}" destId="{2C1710F2-2BF5-48B7-8770-455205EAE6AE}" srcOrd="1" destOrd="0" presId="urn:microsoft.com/office/officeart/2005/8/layout/orgChart1"/>
    <dgm:cxn modelId="{ABC211F7-86D1-45D6-A534-58AE0EB2A302}" type="presParOf" srcId="{87F34DC1-C7A6-4AF2-BB0F-EB3484FABA7C}" destId="{C228BD41-ADC0-4B0C-AE46-DF98CE7066DD}" srcOrd="2" destOrd="0" presId="urn:microsoft.com/office/officeart/2005/8/layout/orgChart1"/>
    <dgm:cxn modelId="{7C9E96C1-EF44-4D97-B4D6-7F800D1B1778}" type="presParOf" srcId="{2E11A0D4-3195-4F1A-A394-38866D832AF2}" destId="{89D19915-0009-4DF9-A8E5-A98AA1EA7FAE}" srcOrd="2" destOrd="0" presId="urn:microsoft.com/office/officeart/2005/8/layout/orgChart1"/>
    <dgm:cxn modelId="{3AE90BD8-6382-4592-B669-D28E1FCA3BFE}" type="presParOf" srcId="{89D19915-0009-4DF9-A8E5-A98AA1EA7FAE}" destId="{1B075A4F-223E-497B-B297-7AD33A9A4AF0}" srcOrd="0" destOrd="0" presId="urn:microsoft.com/office/officeart/2005/8/layout/orgChart1"/>
    <dgm:cxn modelId="{4F640B81-03F5-4DDE-B88F-3360284D11C0}" type="presParOf" srcId="{89D19915-0009-4DF9-A8E5-A98AA1EA7FAE}" destId="{75435E2D-DB09-46FB-9637-02AAF3409049}" srcOrd="1" destOrd="0" presId="urn:microsoft.com/office/officeart/2005/8/layout/orgChart1"/>
    <dgm:cxn modelId="{3FC5D808-A273-4ECC-8915-A9C9FF8F1CC2}" type="presParOf" srcId="{75435E2D-DB09-46FB-9637-02AAF3409049}" destId="{61CA72CD-B66C-4EEB-A1AC-B3A4792D4C5A}" srcOrd="0" destOrd="0" presId="urn:microsoft.com/office/officeart/2005/8/layout/orgChart1"/>
    <dgm:cxn modelId="{1026C8EF-CCA4-4593-9E64-9253AA501FCB}" type="presParOf" srcId="{61CA72CD-B66C-4EEB-A1AC-B3A4792D4C5A}" destId="{4CE1B991-7E06-4043-8BE6-BB7C598956C6}" srcOrd="0" destOrd="0" presId="urn:microsoft.com/office/officeart/2005/8/layout/orgChart1"/>
    <dgm:cxn modelId="{62EDA8BD-9DAC-47E6-8772-6044693F8395}" type="presParOf" srcId="{61CA72CD-B66C-4EEB-A1AC-B3A4792D4C5A}" destId="{F6E2436F-6AFA-4EF6-84EF-0C769227C622}" srcOrd="1" destOrd="0" presId="urn:microsoft.com/office/officeart/2005/8/layout/orgChart1"/>
    <dgm:cxn modelId="{FF365AD3-307F-4212-80EE-40B6B25C27C1}" type="presParOf" srcId="{75435E2D-DB09-46FB-9637-02AAF3409049}" destId="{D4027735-4F6E-4EB2-9073-256099BC1D10}" srcOrd="1" destOrd="0" presId="urn:microsoft.com/office/officeart/2005/8/layout/orgChart1"/>
    <dgm:cxn modelId="{C52BF750-7BD3-4481-841F-6976AFEB9CF6}" type="presParOf" srcId="{75435E2D-DB09-46FB-9637-02AAF3409049}" destId="{42FFDB6E-197D-4F00-922F-182D284D2DD0}" srcOrd="2" destOrd="0" presId="urn:microsoft.com/office/officeart/2005/8/layout/orgChart1"/>
    <dgm:cxn modelId="{702CC515-6B7B-48F7-9E2B-2ACB9F5D55FD}" type="presParOf" srcId="{89D19915-0009-4DF9-A8E5-A98AA1EA7FAE}" destId="{E649D452-E803-4C4C-B21C-34B6B4AB164C}" srcOrd="2" destOrd="0" presId="urn:microsoft.com/office/officeart/2005/8/layout/orgChart1"/>
    <dgm:cxn modelId="{CDFB6ED2-BB27-4896-A0C2-48BE9228D231}" type="presParOf" srcId="{89D19915-0009-4DF9-A8E5-A98AA1EA7FAE}" destId="{82363E33-63DA-4C71-B80A-89D88A257710}" srcOrd="3" destOrd="0" presId="urn:microsoft.com/office/officeart/2005/8/layout/orgChart1"/>
    <dgm:cxn modelId="{3F2F273E-147A-4F88-B4FB-23D9D0AF7F96}" type="presParOf" srcId="{82363E33-63DA-4C71-B80A-89D88A257710}" destId="{B1C81571-FA8B-4D96-B5AB-F7B9EC57A2CE}" srcOrd="0" destOrd="0" presId="urn:microsoft.com/office/officeart/2005/8/layout/orgChart1"/>
    <dgm:cxn modelId="{E223AD11-D372-4D4E-8BCF-97B0A80C3328}" type="presParOf" srcId="{B1C81571-FA8B-4D96-B5AB-F7B9EC57A2CE}" destId="{E0BA3019-7E51-47CD-838B-7854553007C3}" srcOrd="0" destOrd="0" presId="urn:microsoft.com/office/officeart/2005/8/layout/orgChart1"/>
    <dgm:cxn modelId="{880B7520-0669-439F-A21D-3CD636D31BD9}" type="presParOf" srcId="{B1C81571-FA8B-4D96-B5AB-F7B9EC57A2CE}" destId="{22D0FBEF-2F74-4D29-A7C5-37C0F8BA2DA9}" srcOrd="1" destOrd="0" presId="urn:microsoft.com/office/officeart/2005/8/layout/orgChart1"/>
    <dgm:cxn modelId="{D453BE42-3903-45FF-B170-D79E9663B653}" type="presParOf" srcId="{82363E33-63DA-4C71-B80A-89D88A257710}" destId="{B4181452-936B-47D0-8AED-8A7356392B88}" srcOrd="1" destOrd="0" presId="urn:microsoft.com/office/officeart/2005/8/layout/orgChart1"/>
    <dgm:cxn modelId="{A43C04AC-54A0-43F5-9BE6-B84513A49CAF}" type="presParOf" srcId="{82363E33-63DA-4C71-B80A-89D88A257710}" destId="{DC0390E4-E4F8-4DE9-B6C2-51D14FD86C4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6CB9C35-9ADE-4B99-B7ED-07B8F4C26AA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852D9124-BB14-4D3A-9A4D-9A7BB22D9DDF}">
      <dgm:prSet phldrT="[Testo]"/>
      <dgm:spPr/>
      <dgm:t>
        <a:bodyPr/>
        <a:lstStyle/>
        <a:p>
          <a:br>
            <a:rPr lang="it-IT" dirty="0"/>
          </a:br>
          <a:br>
            <a:rPr lang="it-IT" dirty="0"/>
          </a:br>
          <a:r>
            <a:rPr lang="it-IT" dirty="0"/>
            <a:t>ORDINE NAZIONALE ASSISTENTI SOCIALI</a:t>
          </a:r>
        </a:p>
        <a:p>
          <a:r>
            <a:rPr lang="it-IT" dirty="0"/>
            <a:t>C.N.O.A.S. </a:t>
          </a:r>
        </a:p>
        <a:p>
          <a:r>
            <a:rPr lang="it-IT" dirty="0"/>
            <a:t>Consiglio </a:t>
          </a:r>
          <a:r>
            <a:rPr lang="it-IT" u="sng" dirty="0"/>
            <a:t>formato da </a:t>
          </a:r>
        </a:p>
        <a:p>
          <a:r>
            <a:rPr lang="it-IT" u="sng" dirty="0"/>
            <a:t>n. 15 Consiglieri eletti dai CROAS (sez. A + sez. B)</a:t>
          </a:r>
        </a:p>
        <a:p>
          <a:r>
            <a:rPr lang="it-IT" dirty="0"/>
            <a:t>(di cui: 1 Presidente - 1 Vice Presidente - 1 Segretario - 1 Tesoriere)</a:t>
          </a:r>
        </a:p>
      </dgm:t>
    </dgm:pt>
    <dgm:pt modelId="{8338B77A-D9E7-41DE-86F0-72D41EFD1C3A}" type="parTrans" cxnId="{DBCEE6E5-CBA1-472C-9C74-C1B283EDCFFE}">
      <dgm:prSet/>
      <dgm:spPr/>
      <dgm:t>
        <a:bodyPr/>
        <a:lstStyle/>
        <a:p>
          <a:endParaRPr lang="it-IT"/>
        </a:p>
      </dgm:t>
    </dgm:pt>
    <dgm:pt modelId="{2333E133-A745-439A-891A-1B975F8CBD0D}" type="sibTrans" cxnId="{DBCEE6E5-CBA1-472C-9C74-C1B283EDCFFE}">
      <dgm:prSet/>
      <dgm:spPr/>
      <dgm:t>
        <a:bodyPr/>
        <a:lstStyle/>
        <a:p>
          <a:endParaRPr lang="it-IT"/>
        </a:p>
      </dgm:t>
    </dgm:pt>
    <dgm:pt modelId="{AF27818A-BB2F-4C11-8B5E-C68CF51C1567}">
      <dgm:prSet phldrT="[Testo]"/>
      <dgm:spPr/>
      <dgm:t>
        <a:bodyPr/>
        <a:lstStyle/>
        <a:p>
          <a:r>
            <a:rPr lang="it-IT" dirty="0"/>
            <a:t>CONSIGLIO NAZIONALE DI DISCIPLINA</a:t>
          </a:r>
        </a:p>
        <a:p>
          <a:r>
            <a:rPr lang="it-IT" dirty="0"/>
            <a:t>(si occupa di ricorsi in 2° grado)</a:t>
          </a:r>
        </a:p>
        <a:p>
          <a:r>
            <a:rPr lang="it-IT" b="1" u="sng" dirty="0"/>
            <a:t>Formato da n. 3 Consiglieri </a:t>
          </a:r>
          <a:r>
            <a:rPr lang="it-IT" u="sng" dirty="0"/>
            <a:t>(sez. A + sez. B)</a:t>
          </a:r>
          <a:endParaRPr lang="it-IT" b="1" u="sng" dirty="0"/>
        </a:p>
        <a:p>
          <a:r>
            <a:rPr lang="it-IT" dirty="0"/>
            <a:t>(di cui: 1 Presidente - 1 Vice Presidente - 1 Segretario )</a:t>
          </a:r>
        </a:p>
        <a:p>
          <a:endParaRPr lang="it-IT" dirty="0"/>
        </a:p>
      </dgm:t>
    </dgm:pt>
    <dgm:pt modelId="{335BE1A8-AA1A-4306-824A-ABC72ADE122A}" type="parTrans" cxnId="{47627096-BC62-45C8-9817-643D67791B87}">
      <dgm:prSet/>
      <dgm:spPr/>
      <dgm:t>
        <a:bodyPr/>
        <a:lstStyle/>
        <a:p>
          <a:endParaRPr lang="it-IT"/>
        </a:p>
      </dgm:t>
    </dgm:pt>
    <dgm:pt modelId="{7D685E43-D9D8-4C2C-B742-990054EBE62A}" type="sibTrans" cxnId="{47627096-BC62-45C8-9817-643D67791B87}">
      <dgm:prSet/>
      <dgm:spPr/>
      <dgm:t>
        <a:bodyPr/>
        <a:lstStyle/>
        <a:p>
          <a:endParaRPr lang="it-IT"/>
        </a:p>
      </dgm:t>
    </dgm:pt>
    <dgm:pt modelId="{DA149E16-B056-44BD-BAB6-904EDCB9FE7E}">
      <dgm:prSet phldrT="[Testo]"/>
      <dgm:spPr/>
      <dgm:t>
        <a:bodyPr/>
        <a:lstStyle/>
        <a:p>
          <a:r>
            <a:rPr lang="it-IT" dirty="0"/>
            <a:t>ORDINE REGIONALE ASSISTENTI SOCIALI</a:t>
          </a:r>
        </a:p>
        <a:p>
          <a:r>
            <a:rPr lang="it-IT" dirty="0"/>
            <a:t>C.R.O.A.S. </a:t>
          </a:r>
        </a:p>
        <a:p>
          <a:r>
            <a:rPr lang="it-IT" dirty="0"/>
            <a:t>Consiglio </a:t>
          </a:r>
          <a:r>
            <a:rPr lang="it-IT" b="1" u="sng" dirty="0"/>
            <a:t>formato da </a:t>
          </a:r>
        </a:p>
        <a:p>
          <a:r>
            <a:rPr lang="it-IT" b="1" u="sng" dirty="0"/>
            <a:t>n. 15 Consiglieri eletti dalla base </a:t>
          </a:r>
          <a:r>
            <a:rPr lang="it-IT" u="sng" dirty="0"/>
            <a:t>(sez. A + sez. B)</a:t>
          </a:r>
          <a:endParaRPr lang="it-IT" b="1" u="sng" dirty="0"/>
        </a:p>
        <a:p>
          <a:r>
            <a:rPr lang="it-IT" dirty="0"/>
            <a:t>(di cui: 1 Presidente - 1 Vice Presidente - 1 Segretario - 1 Tesoriere)</a:t>
          </a:r>
        </a:p>
      </dgm:t>
    </dgm:pt>
    <dgm:pt modelId="{FECD9346-131D-418E-853C-03C239CAEC38}" type="parTrans" cxnId="{95BD150F-2913-49C0-8630-7D0FB07E59CD}">
      <dgm:prSet/>
      <dgm:spPr/>
      <dgm:t>
        <a:bodyPr/>
        <a:lstStyle/>
        <a:p>
          <a:endParaRPr lang="it-IT"/>
        </a:p>
      </dgm:t>
    </dgm:pt>
    <dgm:pt modelId="{B8941321-5BCC-4F57-8EB7-AAB4298AAC5C}" type="sibTrans" cxnId="{95BD150F-2913-49C0-8630-7D0FB07E59CD}">
      <dgm:prSet/>
      <dgm:spPr/>
      <dgm:t>
        <a:bodyPr/>
        <a:lstStyle/>
        <a:p>
          <a:endParaRPr lang="it-IT"/>
        </a:p>
      </dgm:t>
    </dgm:pt>
    <dgm:pt modelId="{B1CF2690-0699-4434-B771-0AC931EC97E0}">
      <dgm:prSet phldrT="[Testo]"/>
      <dgm:spPr/>
      <dgm:t>
        <a:bodyPr/>
        <a:lstStyle/>
        <a:p>
          <a:r>
            <a:rPr lang="it-IT" dirty="0"/>
            <a:t>CONSIGLIO TERRITORIALE DI DISCIPLINA (C.T.D.)</a:t>
          </a:r>
        </a:p>
        <a:p>
          <a:r>
            <a:rPr lang="it-IT" dirty="0"/>
            <a:t>Tutto il Consiglio è designato dal Presidente del Tribunale Ordinario, che li sceglie tra n. 30 nominativi indicati dal CROAS</a:t>
          </a:r>
        </a:p>
        <a:p>
          <a:r>
            <a:rPr lang="it-IT" b="1" u="sng" dirty="0"/>
            <a:t>E’ formato da n. 15 Consiglieri </a:t>
          </a:r>
          <a:r>
            <a:rPr lang="it-IT" u="sng" dirty="0"/>
            <a:t>(sez. A + sez. B)</a:t>
          </a:r>
          <a:endParaRPr lang="it-IT" b="1" u="sng" dirty="0"/>
        </a:p>
        <a:p>
          <a:r>
            <a:rPr lang="it-IT" dirty="0"/>
            <a:t>(Ufficio di presidenza : 1 Presidente - 1 F.F. Presidente - 1 Componente) + n. 4 Commissioni formate da n. 3 componenti ciascuna.</a:t>
          </a:r>
        </a:p>
        <a:p>
          <a:endParaRPr lang="it-IT" dirty="0"/>
        </a:p>
      </dgm:t>
    </dgm:pt>
    <dgm:pt modelId="{6EB8017C-46C0-4BF2-A6F1-CACEF9F0DE32}" type="parTrans" cxnId="{1DBA869E-D6A2-49BD-AC30-E71AEB5BABCE}">
      <dgm:prSet/>
      <dgm:spPr/>
      <dgm:t>
        <a:bodyPr/>
        <a:lstStyle/>
        <a:p>
          <a:endParaRPr lang="it-IT"/>
        </a:p>
      </dgm:t>
    </dgm:pt>
    <dgm:pt modelId="{679E9189-CAD3-4D3F-AA21-CAEDB3411767}" type="sibTrans" cxnId="{1DBA869E-D6A2-49BD-AC30-E71AEB5BABCE}">
      <dgm:prSet/>
      <dgm:spPr/>
      <dgm:t>
        <a:bodyPr/>
        <a:lstStyle/>
        <a:p>
          <a:endParaRPr lang="it-IT"/>
        </a:p>
      </dgm:t>
    </dgm:pt>
    <dgm:pt modelId="{56571B22-5F28-441A-B095-3FDC632AE7C0}" type="pres">
      <dgm:prSet presAssocID="{A6CB9C35-9ADE-4B99-B7ED-07B8F4C26AA7}" presName="diagram" presStyleCnt="0">
        <dgm:presLayoutVars>
          <dgm:dir/>
          <dgm:resizeHandles val="exact"/>
        </dgm:presLayoutVars>
      </dgm:prSet>
      <dgm:spPr/>
    </dgm:pt>
    <dgm:pt modelId="{06837409-394D-40DF-90FF-FC489F7DA7CE}" type="pres">
      <dgm:prSet presAssocID="{852D9124-BB14-4D3A-9A4D-9A7BB22D9DDF}" presName="node" presStyleLbl="node1" presStyleIdx="0" presStyleCnt="4">
        <dgm:presLayoutVars>
          <dgm:bulletEnabled val="1"/>
        </dgm:presLayoutVars>
      </dgm:prSet>
      <dgm:spPr/>
    </dgm:pt>
    <dgm:pt modelId="{734108AB-61B3-4EBC-9066-B478094F6268}" type="pres">
      <dgm:prSet presAssocID="{2333E133-A745-439A-891A-1B975F8CBD0D}" presName="sibTrans" presStyleCnt="0"/>
      <dgm:spPr/>
    </dgm:pt>
    <dgm:pt modelId="{E39010D0-2FFE-454E-B1B8-C2ADB8877C85}" type="pres">
      <dgm:prSet presAssocID="{AF27818A-BB2F-4C11-8B5E-C68CF51C1567}" presName="node" presStyleLbl="node1" presStyleIdx="1" presStyleCnt="4">
        <dgm:presLayoutVars>
          <dgm:bulletEnabled val="1"/>
        </dgm:presLayoutVars>
      </dgm:prSet>
      <dgm:spPr/>
    </dgm:pt>
    <dgm:pt modelId="{B6AD1B79-21E2-4627-ABB8-12291C1DF568}" type="pres">
      <dgm:prSet presAssocID="{7D685E43-D9D8-4C2C-B742-990054EBE62A}" presName="sibTrans" presStyleCnt="0"/>
      <dgm:spPr/>
    </dgm:pt>
    <dgm:pt modelId="{FEBCE929-4454-4C4C-AA59-0C453D2A1E41}" type="pres">
      <dgm:prSet presAssocID="{DA149E16-B056-44BD-BAB6-904EDCB9FE7E}" presName="node" presStyleLbl="node1" presStyleIdx="2" presStyleCnt="4">
        <dgm:presLayoutVars>
          <dgm:bulletEnabled val="1"/>
        </dgm:presLayoutVars>
      </dgm:prSet>
      <dgm:spPr/>
    </dgm:pt>
    <dgm:pt modelId="{E4EA87FB-2188-40EF-A8C8-F8CB1D488FD3}" type="pres">
      <dgm:prSet presAssocID="{B8941321-5BCC-4F57-8EB7-AAB4298AAC5C}" presName="sibTrans" presStyleCnt="0"/>
      <dgm:spPr/>
    </dgm:pt>
    <dgm:pt modelId="{A03554A6-30D5-4D27-B48C-E373AD012B94}" type="pres">
      <dgm:prSet presAssocID="{B1CF2690-0699-4434-B771-0AC931EC97E0}" presName="node" presStyleLbl="node1" presStyleIdx="3" presStyleCnt="4">
        <dgm:presLayoutVars>
          <dgm:bulletEnabled val="1"/>
        </dgm:presLayoutVars>
      </dgm:prSet>
      <dgm:spPr/>
    </dgm:pt>
  </dgm:ptLst>
  <dgm:cxnLst>
    <dgm:cxn modelId="{95BD150F-2913-49C0-8630-7D0FB07E59CD}" srcId="{A6CB9C35-9ADE-4B99-B7ED-07B8F4C26AA7}" destId="{DA149E16-B056-44BD-BAB6-904EDCB9FE7E}" srcOrd="2" destOrd="0" parTransId="{FECD9346-131D-418E-853C-03C239CAEC38}" sibTransId="{B8941321-5BCC-4F57-8EB7-AAB4298AAC5C}"/>
    <dgm:cxn modelId="{7181ED60-7A03-4788-A479-DBF4CD645F67}" type="presOf" srcId="{B1CF2690-0699-4434-B771-0AC931EC97E0}" destId="{A03554A6-30D5-4D27-B48C-E373AD012B94}" srcOrd="0" destOrd="0" presId="urn:microsoft.com/office/officeart/2005/8/layout/default"/>
    <dgm:cxn modelId="{345C864F-14DE-4DE3-A351-18D0653402EE}" type="presOf" srcId="{AF27818A-BB2F-4C11-8B5E-C68CF51C1567}" destId="{E39010D0-2FFE-454E-B1B8-C2ADB8877C85}" srcOrd="0" destOrd="0" presId="urn:microsoft.com/office/officeart/2005/8/layout/default"/>
    <dgm:cxn modelId="{15C28D8E-59B2-4E3F-9E5E-3B61C1FFA05D}" type="presOf" srcId="{A6CB9C35-9ADE-4B99-B7ED-07B8F4C26AA7}" destId="{56571B22-5F28-441A-B095-3FDC632AE7C0}" srcOrd="0" destOrd="0" presId="urn:microsoft.com/office/officeart/2005/8/layout/default"/>
    <dgm:cxn modelId="{47627096-BC62-45C8-9817-643D67791B87}" srcId="{A6CB9C35-9ADE-4B99-B7ED-07B8F4C26AA7}" destId="{AF27818A-BB2F-4C11-8B5E-C68CF51C1567}" srcOrd="1" destOrd="0" parTransId="{335BE1A8-AA1A-4306-824A-ABC72ADE122A}" sibTransId="{7D685E43-D9D8-4C2C-B742-990054EBE62A}"/>
    <dgm:cxn modelId="{1DBA869E-D6A2-49BD-AC30-E71AEB5BABCE}" srcId="{A6CB9C35-9ADE-4B99-B7ED-07B8F4C26AA7}" destId="{B1CF2690-0699-4434-B771-0AC931EC97E0}" srcOrd="3" destOrd="0" parTransId="{6EB8017C-46C0-4BF2-A6F1-CACEF9F0DE32}" sibTransId="{679E9189-CAD3-4D3F-AA21-CAEDB3411767}"/>
    <dgm:cxn modelId="{B12D94B4-8A0F-4EAC-B84B-95E376A93C9F}" type="presOf" srcId="{DA149E16-B056-44BD-BAB6-904EDCB9FE7E}" destId="{FEBCE929-4454-4C4C-AA59-0C453D2A1E41}" srcOrd="0" destOrd="0" presId="urn:microsoft.com/office/officeart/2005/8/layout/default"/>
    <dgm:cxn modelId="{4BA52BC0-B8DB-4EB7-8CDD-0C358C58A868}" type="presOf" srcId="{852D9124-BB14-4D3A-9A4D-9A7BB22D9DDF}" destId="{06837409-394D-40DF-90FF-FC489F7DA7CE}" srcOrd="0" destOrd="0" presId="urn:microsoft.com/office/officeart/2005/8/layout/default"/>
    <dgm:cxn modelId="{DBCEE6E5-CBA1-472C-9C74-C1B283EDCFFE}" srcId="{A6CB9C35-9ADE-4B99-B7ED-07B8F4C26AA7}" destId="{852D9124-BB14-4D3A-9A4D-9A7BB22D9DDF}" srcOrd="0" destOrd="0" parTransId="{8338B77A-D9E7-41DE-86F0-72D41EFD1C3A}" sibTransId="{2333E133-A745-439A-891A-1B975F8CBD0D}"/>
    <dgm:cxn modelId="{B57AC062-25BD-456B-B333-9A212AD9DCAC}" type="presParOf" srcId="{56571B22-5F28-441A-B095-3FDC632AE7C0}" destId="{06837409-394D-40DF-90FF-FC489F7DA7CE}" srcOrd="0" destOrd="0" presId="urn:microsoft.com/office/officeart/2005/8/layout/default"/>
    <dgm:cxn modelId="{D7040137-A46B-4A58-9D3F-0D6672FD098F}" type="presParOf" srcId="{56571B22-5F28-441A-B095-3FDC632AE7C0}" destId="{734108AB-61B3-4EBC-9066-B478094F6268}" srcOrd="1" destOrd="0" presId="urn:microsoft.com/office/officeart/2005/8/layout/default"/>
    <dgm:cxn modelId="{DD20BF51-9512-463E-88EA-181E368F0E67}" type="presParOf" srcId="{56571B22-5F28-441A-B095-3FDC632AE7C0}" destId="{E39010D0-2FFE-454E-B1B8-C2ADB8877C85}" srcOrd="2" destOrd="0" presId="urn:microsoft.com/office/officeart/2005/8/layout/default"/>
    <dgm:cxn modelId="{3C5E3FEE-29DD-44CA-A78F-AA0BAB2DCD6C}" type="presParOf" srcId="{56571B22-5F28-441A-B095-3FDC632AE7C0}" destId="{B6AD1B79-21E2-4627-ABB8-12291C1DF568}" srcOrd="3" destOrd="0" presId="urn:microsoft.com/office/officeart/2005/8/layout/default"/>
    <dgm:cxn modelId="{6816F2D6-CD36-4BF7-9C17-266FAC3F4649}" type="presParOf" srcId="{56571B22-5F28-441A-B095-3FDC632AE7C0}" destId="{FEBCE929-4454-4C4C-AA59-0C453D2A1E41}" srcOrd="4" destOrd="0" presId="urn:microsoft.com/office/officeart/2005/8/layout/default"/>
    <dgm:cxn modelId="{D4728A2D-EB34-4A3B-A10B-FCBC35E878AA}" type="presParOf" srcId="{56571B22-5F28-441A-B095-3FDC632AE7C0}" destId="{E4EA87FB-2188-40EF-A8C8-F8CB1D488FD3}" srcOrd="5" destOrd="0" presId="urn:microsoft.com/office/officeart/2005/8/layout/default"/>
    <dgm:cxn modelId="{C40D9D5A-4F2D-4F1C-92BA-2097C4FB323A}" type="presParOf" srcId="{56571B22-5F28-441A-B095-3FDC632AE7C0}" destId="{A03554A6-30D5-4D27-B48C-E373AD012B9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3D2DA0-16C6-44C7-A216-EF9F02FFF2F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1CF83DB2-40C7-4F88-9FC4-877C9BA2CCF1}">
      <dgm:prSet phldrT="[Testo]" custT="1"/>
      <dgm:spPr/>
      <dgm:t>
        <a:bodyPr/>
        <a:lstStyle/>
        <a:p>
          <a:r>
            <a:rPr lang="it-IT" sz="2400" dirty="0"/>
            <a:t>Aiutare le persone a sviluppare le proprie capacità di affrontare i problemi</a:t>
          </a:r>
        </a:p>
        <a:p>
          <a:r>
            <a:rPr lang="it-IT" sz="1600" dirty="0"/>
            <a:t>(attraverso le risorse personali)</a:t>
          </a:r>
        </a:p>
      </dgm:t>
    </dgm:pt>
    <dgm:pt modelId="{6FD2194C-8A2D-49C6-ACF3-B5E8844D9E82}" type="parTrans" cxnId="{031D10B3-9146-4258-BBA9-7980A9F2ED3C}">
      <dgm:prSet/>
      <dgm:spPr/>
      <dgm:t>
        <a:bodyPr/>
        <a:lstStyle/>
        <a:p>
          <a:endParaRPr lang="it-IT"/>
        </a:p>
      </dgm:t>
    </dgm:pt>
    <dgm:pt modelId="{4934DDAD-08BF-4BF0-A36A-3DA54F7A137E}" type="sibTrans" cxnId="{031D10B3-9146-4258-BBA9-7980A9F2ED3C}">
      <dgm:prSet/>
      <dgm:spPr/>
      <dgm:t>
        <a:bodyPr/>
        <a:lstStyle/>
        <a:p>
          <a:endParaRPr lang="it-IT"/>
        </a:p>
      </dgm:t>
    </dgm:pt>
    <dgm:pt modelId="{DA1F9D5C-5A9E-4D04-A96D-1EBF89DA1E1D}">
      <dgm:prSet phldrT="[Testo]"/>
      <dgm:spPr/>
      <dgm:t>
        <a:bodyPr/>
        <a:lstStyle/>
        <a:p>
          <a:r>
            <a:rPr lang="it-IT" dirty="0"/>
            <a:t>Aiutare la collettività ad individuare i propri bisogni e ad attivare reti di solidarietà</a:t>
          </a:r>
        </a:p>
      </dgm:t>
    </dgm:pt>
    <dgm:pt modelId="{45C94AA3-F5B9-4201-95DE-5CF646850127}" type="parTrans" cxnId="{73C95280-236E-4157-99E4-1A8520448C30}">
      <dgm:prSet/>
      <dgm:spPr/>
      <dgm:t>
        <a:bodyPr/>
        <a:lstStyle/>
        <a:p>
          <a:endParaRPr lang="it-IT"/>
        </a:p>
      </dgm:t>
    </dgm:pt>
    <dgm:pt modelId="{2C48A2F0-1119-496F-AB94-E067305872FF}" type="sibTrans" cxnId="{73C95280-236E-4157-99E4-1A8520448C30}">
      <dgm:prSet/>
      <dgm:spPr/>
      <dgm:t>
        <a:bodyPr/>
        <a:lstStyle/>
        <a:p>
          <a:endParaRPr lang="it-IT"/>
        </a:p>
      </dgm:t>
    </dgm:pt>
    <dgm:pt modelId="{C485EC3A-8C45-467C-8DC4-D7EE9D1D07F7}">
      <dgm:prSet phldrT="[Testo]"/>
      <dgm:spPr/>
      <dgm:t>
        <a:bodyPr/>
        <a:lstStyle/>
        <a:p>
          <a:r>
            <a:rPr lang="it-IT" dirty="0"/>
            <a:t>Progettare, organizzare e gestire i servizi e le risorse in modo che siano rispondenti ai bisogni individuali e collettivi e non emarginanti</a:t>
          </a:r>
        </a:p>
      </dgm:t>
    </dgm:pt>
    <dgm:pt modelId="{5A70825A-7046-472B-B012-AD61F606E5B1}" type="parTrans" cxnId="{0538C93F-3A51-4274-A1EF-0CE7A9621525}">
      <dgm:prSet/>
      <dgm:spPr/>
      <dgm:t>
        <a:bodyPr/>
        <a:lstStyle/>
        <a:p>
          <a:endParaRPr lang="it-IT"/>
        </a:p>
      </dgm:t>
    </dgm:pt>
    <dgm:pt modelId="{2E301C9F-4FFB-4C9F-9CFC-87DFF52382FB}" type="sibTrans" cxnId="{0538C93F-3A51-4274-A1EF-0CE7A9621525}">
      <dgm:prSet/>
      <dgm:spPr/>
      <dgm:t>
        <a:bodyPr/>
        <a:lstStyle/>
        <a:p>
          <a:endParaRPr lang="it-IT"/>
        </a:p>
      </dgm:t>
    </dgm:pt>
    <dgm:pt modelId="{64ED2B9C-ADCA-4C7E-AA3B-302FAB4CCFF9}">
      <dgm:prSet phldrT="[Testo]"/>
      <dgm:spPr/>
      <dgm:t>
        <a:bodyPr/>
        <a:lstStyle/>
        <a:p>
          <a:r>
            <a:rPr lang="it-IT" dirty="0"/>
            <a:t>Evidenziare, studiare e analizzare i problemi collettivi al fine di contribuire alla realizzazione di un sistema di servizi sociali adeguato all’ambito generale e locale</a:t>
          </a:r>
        </a:p>
        <a:p>
          <a:r>
            <a:rPr lang="it-IT" dirty="0"/>
            <a:t>(Piani di Zona)</a:t>
          </a:r>
        </a:p>
      </dgm:t>
    </dgm:pt>
    <dgm:pt modelId="{9B25883C-5822-4B9D-ADA8-30BB472BFE03}" type="parTrans" cxnId="{67CA31CC-A078-4531-BCA2-20A84845B4AF}">
      <dgm:prSet/>
      <dgm:spPr/>
      <dgm:t>
        <a:bodyPr/>
        <a:lstStyle/>
        <a:p>
          <a:endParaRPr lang="it-IT"/>
        </a:p>
      </dgm:t>
    </dgm:pt>
    <dgm:pt modelId="{0F66F63B-B6FA-49EF-A4B0-324E2F4085D1}" type="sibTrans" cxnId="{67CA31CC-A078-4531-BCA2-20A84845B4AF}">
      <dgm:prSet/>
      <dgm:spPr/>
      <dgm:t>
        <a:bodyPr/>
        <a:lstStyle/>
        <a:p>
          <a:endParaRPr lang="it-IT"/>
        </a:p>
      </dgm:t>
    </dgm:pt>
    <dgm:pt modelId="{67D78551-7402-41AA-8BE0-E5710196EC07}" type="pres">
      <dgm:prSet presAssocID="{6F3D2DA0-16C6-44C7-A216-EF9F02FFF2F5}" presName="diagram" presStyleCnt="0">
        <dgm:presLayoutVars>
          <dgm:dir/>
          <dgm:resizeHandles val="exact"/>
        </dgm:presLayoutVars>
      </dgm:prSet>
      <dgm:spPr/>
    </dgm:pt>
    <dgm:pt modelId="{FF9F00AB-6CC4-4C22-B1BC-CAED61A4AF9F}" type="pres">
      <dgm:prSet presAssocID="{1CF83DB2-40C7-4F88-9FC4-877C9BA2CCF1}" presName="node" presStyleLbl="node1" presStyleIdx="0" presStyleCnt="4">
        <dgm:presLayoutVars>
          <dgm:bulletEnabled val="1"/>
        </dgm:presLayoutVars>
      </dgm:prSet>
      <dgm:spPr/>
    </dgm:pt>
    <dgm:pt modelId="{8F864F0E-0C7E-48AB-B388-F60B3F3194A2}" type="pres">
      <dgm:prSet presAssocID="{4934DDAD-08BF-4BF0-A36A-3DA54F7A137E}" presName="sibTrans" presStyleCnt="0"/>
      <dgm:spPr/>
    </dgm:pt>
    <dgm:pt modelId="{4155540C-C12B-4BCD-BCAB-060FFDFA17CC}" type="pres">
      <dgm:prSet presAssocID="{DA1F9D5C-5A9E-4D04-A96D-1EBF89DA1E1D}" presName="node" presStyleLbl="node1" presStyleIdx="1" presStyleCnt="4">
        <dgm:presLayoutVars>
          <dgm:bulletEnabled val="1"/>
        </dgm:presLayoutVars>
      </dgm:prSet>
      <dgm:spPr/>
    </dgm:pt>
    <dgm:pt modelId="{3BD8BF87-EF69-47BC-9470-7D7C8F1E35CA}" type="pres">
      <dgm:prSet presAssocID="{2C48A2F0-1119-496F-AB94-E067305872FF}" presName="sibTrans" presStyleCnt="0"/>
      <dgm:spPr/>
    </dgm:pt>
    <dgm:pt modelId="{1C6D15F5-2708-44C0-A721-76E9AC296764}" type="pres">
      <dgm:prSet presAssocID="{C485EC3A-8C45-467C-8DC4-D7EE9D1D07F7}" presName="node" presStyleLbl="node1" presStyleIdx="2" presStyleCnt="4">
        <dgm:presLayoutVars>
          <dgm:bulletEnabled val="1"/>
        </dgm:presLayoutVars>
      </dgm:prSet>
      <dgm:spPr/>
    </dgm:pt>
    <dgm:pt modelId="{EE77A7C9-1E07-45B0-976A-C031114D858D}" type="pres">
      <dgm:prSet presAssocID="{2E301C9F-4FFB-4C9F-9CFC-87DFF52382FB}" presName="sibTrans" presStyleCnt="0"/>
      <dgm:spPr/>
    </dgm:pt>
    <dgm:pt modelId="{DCBB1D83-310C-439B-975D-CC2363232C1B}" type="pres">
      <dgm:prSet presAssocID="{64ED2B9C-ADCA-4C7E-AA3B-302FAB4CCFF9}" presName="node" presStyleLbl="node1" presStyleIdx="3" presStyleCnt="4" custLinFactNeighborX="428" custLinFactNeighborY="-4281">
        <dgm:presLayoutVars>
          <dgm:bulletEnabled val="1"/>
        </dgm:presLayoutVars>
      </dgm:prSet>
      <dgm:spPr/>
    </dgm:pt>
  </dgm:ptLst>
  <dgm:cxnLst>
    <dgm:cxn modelId="{1F9ABB3C-1812-4694-B3AB-695369FC7A59}" type="presOf" srcId="{6F3D2DA0-16C6-44C7-A216-EF9F02FFF2F5}" destId="{67D78551-7402-41AA-8BE0-E5710196EC07}" srcOrd="0" destOrd="0" presId="urn:microsoft.com/office/officeart/2005/8/layout/default"/>
    <dgm:cxn modelId="{0538C93F-3A51-4274-A1EF-0CE7A9621525}" srcId="{6F3D2DA0-16C6-44C7-A216-EF9F02FFF2F5}" destId="{C485EC3A-8C45-467C-8DC4-D7EE9D1D07F7}" srcOrd="2" destOrd="0" parTransId="{5A70825A-7046-472B-B012-AD61F606E5B1}" sibTransId="{2E301C9F-4FFB-4C9F-9CFC-87DFF52382FB}"/>
    <dgm:cxn modelId="{D6171641-4FEB-429E-B9F4-5B96778FFDBB}" type="presOf" srcId="{1CF83DB2-40C7-4F88-9FC4-877C9BA2CCF1}" destId="{FF9F00AB-6CC4-4C22-B1BC-CAED61A4AF9F}" srcOrd="0" destOrd="0" presId="urn:microsoft.com/office/officeart/2005/8/layout/default"/>
    <dgm:cxn modelId="{73C95280-236E-4157-99E4-1A8520448C30}" srcId="{6F3D2DA0-16C6-44C7-A216-EF9F02FFF2F5}" destId="{DA1F9D5C-5A9E-4D04-A96D-1EBF89DA1E1D}" srcOrd="1" destOrd="0" parTransId="{45C94AA3-F5B9-4201-95DE-5CF646850127}" sibTransId="{2C48A2F0-1119-496F-AB94-E067305872FF}"/>
    <dgm:cxn modelId="{D8420D93-05AA-4AA1-9D39-DD6107A32EC2}" type="presOf" srcId="{64ED2B9C-ADCA-4C7E-AA3B-302FAB4CCFF9}" destId="{DCBB1D83-310C-439B-975D-CC2363232C1B}" srcOrd="0" destOrd="0" presId="urn:microsoft.com/office/officeart/2005/8/layout/default"/>
    <dgm:cxn modelId="{031D10B3-9146-4258-BBA9-7980A9F2ED3C}" srcId="{6F3D2DA0-16C6-44C7-A216-EF9F02FFF2F5}" destId="{1CF83DB2-40C7-4F88-9FC4-877C9BA2CCF1}" srcOrd="0" destOrd="0" parTransId="{6FD2194C-8A2D-49C6-ACF3-B5E8844D9E82}" sibTransId="{4934DDAD-08BF-4BF0-A36A-3DA54F7A137E}"/>
    <dgm:cxn modelId="{E6C4A7C0-7616-4FAC-AC9E-B6A7CBBF04DA}" type="presOf" srcId="{DA1F9D5C-5A9E-4D04-A96D-1EBF89DA1E1D}" destId="{4155540C-C12B-4BCD-BCAB-060FFDFA17CC}" srcOrd="0" destOrd="0" presId="urn:microsoft.com/office/officeart/2005/8/layout/default"/>
    <dgm:cxn modelId="{3516F3C7-059A-4CFB-8D83-64556D06C0BC}" type="presOf" srcId="{C485EC3A-8C45-467C-8DC4-D7EE9D1D07F7}" destId="{1C6D15F5-2708-44C0-A721-76E9AC296764}" srcOrd="0" destOrd="0" presId="urn:microsoft.com/office/officeart/2005/8/layout/default"/>
    <dgm:cxn modelId="{67CA31CC-A078-4531-BCA2-20A84845B4AF}" srcId="{6F3D2DA0-16C6-44C7-A216-EF9F02FFF2F5}" destId="{64ED2B9C-ADCA-4C7E-AA3B-302FAB4CCFF9}" srcOrd="3" destOrd="0" parTransId="{9B25883C-5822-4B9D-ADA8-30BB472BFE03}" sibTransId="{0F66F63B-B6FA-49EF-A4B0-324E2F4085D1}"/>
    <dgm:cxn modelId="{A7D2BA75-5A7A-46A0-84A2-805EC08A3106}" type="presParOf" srcId="{67D78551-7402-41AA-8BE0-E5710196EC07}" destId="{FF9F00AB-6CC4-4C22-B1BC-CAED61A4AF9F}" srcOrd="0" destOrd="0" presId="urn:microsoft.com/office/officeart/2005/8/layout/default"/>
    <dgm:cxn modelId="{1738C365-FFF5-424F-B69A-F29321008A0A}" type="presParOf" srcId="{67D78551-7402-41AA-8BE0-E5710196EC07}" destId="{8F864F0E-0C7E-48AB-B388-F60B3F3194A2}" srcOrd="1" destOrd="0" presId="urn:microsoft.com/office/officeart/2005/8/layout/default"/>
    <dgm:cxn modelId="{EFD14A41-50FE-460C-B280-837A2B17C931}" type="presParOf" srcId="{67D78551-7402-41AA-8BE0-E5710196EC07}" destId="{4155540C-C12B-4BCD-BCAB-060FFDFA17CC}" srcOrd="2" destOrd="0" presId="urn:microsoft.com/office/officeart/2005/8/layout/default"/>
    <dgm:cxn modelId="{CE7EEDF3-33E6-4583-A457-388C302349C1}" type="presParOf" srcId="{67D78551-7402-41AA-8BE0-E5710196EC07}" destId="{3BD8BF87-EF69-47BC-9470-7D7C8F1E35CA}" srcOrd="3" destOrd="0" presId="urn:microsoft.com/office/officeart/2005/8/layout/default"/>
    <dgm:cxn modelId="{154C7883-7E5A-4089-9F70-3945DD96E56C}" type="presParOf" srcId="{67D78551-7402-41AA-8BE0-E5710196EC07}" destId="{1C6D15F5-2708-44C0-A721-76E9AC296764}" srcOrd="4" destOrd="0" presId="urn:microsoft.com/office/officeart/2005/8/layout/default"/>
    <dgm:cxn modelId="{D8C019DE-027C-4BA2-93C9-80B6B709CD7F}" type="presParOf" srcId="{67D78551-7402-41AA-8BE0-E5710196EC07}" destId="{EE77A7C9-1E07-45B0-976A-C031114D858D}" srcOrd="5" destOrd="0" presId="urn:microsoft.com/office/officeart/2005/8/layout/default"/>
    <dgm:cxn modelId="{3E1D8D6A-9113-449C-A64D-7F6C8BDC2820}" type="presParOf" srcId="{67D78551-7402-41AA-8BE0-E5710196EC07}" destId="{DCBB1D83-310C-439B-975D-CC2363232C1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044B0C-A682-42D0-BD58-A9D62B9A611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3D89BFED-74D2-4148-B896-E4A6DE48151F}">
      <dgm:prSet phldrT="[Testo]"/>
      <dgm:spPr/>
      <dgm:t>
        <a:bodyPr/>
        <a:lstStyle/>
        <a:p>
          <a:r>
            <a:rPr lang="it-IT" dirty="0"/>
            <a:t>Il Servizio Sociale promuove il cambiamento sociale, la soluzione dei problemi nelle relazioni umane, l’empowerment e la liberazione delle persone, per promuoverne il benessere</a:t>
          </a:r>
        </a:p>
      </dgm:t>
    </dgm:pt>
    <dgm:pt modelId="{FAB29819-63F5-4D82-B42D-AF265134C0FA}" type="parTrans" cxnId="{9D5985FA-02B5-4016-B701-A432D08EDCEE}">
      <dgm:prSet/>
      <dgm:spPr/>
      <dgm:t>
        <a:bodyPr/>
        <a:lstStyle/>
        <a:p>
          <a:endParaRPr lang="it-IT"/>
        </a:p>
      </dgm:t>
    </dgm:pt>
    <dgm:pt modelId="{F57126E1-7EEE-4E4C-8408-259C08C32BAD}" type="sibTrans" cxnId="{9D5985FA-02B5-4016-B701-A432D08EDCEE}">
      <dgm:prSet/>
      <dgm:spPr/>
      <dgm:t>
        <a:bodyPr/>
        <a:lstStyle/>
        <a:p>
          <a:endParaRPr lang="it-IT"/>
        </a:p>
      </dgm:t>
    </dgm:pt>
    <dgm:pt modelId="{89CE3ECC-F720-422F-9F52-5E8D63F13082}">
      <dgm:prSet phldrT="[Testo]"/>
      <dgm:spPr/>
      <dgm:t>
        <a:bodyPr/>
        <a:lstStyle/>
        <a:p>
          <a:r>
            <a:rPr lang="it-IT" dirty="0"/>
            <a:t>Il Servizio Sociale utilizza le teorie del comportamento umano e dei sistemi sociali ed interviene nel punto in cui le persone interagiscono con il loro ambiente</a:t>
          </a:r>
        </a:p>
      </dgm:t>
    </dgm:pt>
    <dgm:pt modelId="{C099422E-D606-4E13-93B2-CDA2CCAC25C6}" type="parTrans" cxnId="{A07E7679-BF15-4E88-830D-20AD56972775}">
      <dgm:prSet/>
      <dgm:spPr/>
      <dgm:t>
        <a:bodyPr/>
        <a:lstStyle/>
        <a:p>
          <a:endParaRPr lang="it-IT"/>
        </a:p>
      </dgm:t>
    </dgm:pt>
    <dgm:pt modelId="{8AB0D71B-AD73-472A-9EAC-CC3CE50F94B1}" type="sibTrans" cxnId="{A07E7679-BF15-4E88-830D-20AD56972775}">
      <dgm:prSet/>
      <dgm:spPr/>
      <dgm:t>
        <a:bodyPr/>
        <a:lstStyle/>
        <a:p>
          <a:endParaRPr lang="it-IT"/>
        </a:p>
      </dgm:t>
    </dgm:pt>
    <dgm:pt modelId="{3FD66A1D-D747-4287-BF89-33AC1606CF2C}">
      <dgm:prSet phldrT="[Testo]"/>
      <dgm:spPr/>
      <dgm:t>
        <a:bodyPr/>
        <a:lstStyle/>
        <a:p>
          <a:r>
            <a:rPr lang="it-IT" dirty="0"/>
            <a:t>I fondamenti del Servizio Sociale sono i principi dei Diritti Umani e della Giustizia Sociale </a:t>
          </a:r>
        </a:p>
      </dgm:t>
    </dgm:pt>
    <dgm:pt modelId="{55AD5799-1CB8-47E4-9A3C-9EA08869116F}" type="parTrans" cxnId="{93F5637D-AF07-465B-96A9-D475CD18062A}">
      <dgm:prSet/>
      <dgm:spPr/>
      <dgm:t>
        <a:bodyPr/>
        <a:lstStyle/>
        <a:p>
          <a:endParaRPr lang="it-IT"/>
        </a:p>
      </dgm:t>
    </dgm:pt>
    <dgm:pt modelId="{AAFDEDE7-651F-42D7-9CB4-2AA695F584EB}" type="sibTrans" cxnId="{93F5637D-AF07-465B-96A9-D475CD18062A}">
      <dgm:prSet/>
      <dgm:spPr/>
      <dgm:t>
        <a:bodyPr/>
        <a:lstStyle/>
        <a:p>
          <a:endParaRPr lang="it-IT"/>
        </a:p>
      </dgm:t>
    </dgm:pt>
    <dgm:pt modelId="{2DD74174-D53E-4944-8CA3-FE6D73239F26}" type="pres">
      <dgm:prSet presAssocID="{83044B0C-A682-42D0-BD58-A9D62B9A6118}" presName="diagram" presStyleCnt="0">
        <dgm:presLayoutVars>
          <dgm:dir/>
          <dgm:resizeHandles val="exact"/>
        </dgm:presLayoutVars>
      </dgm:prSet>
      <dgm:spPr/>
    </dgm:pt>
    <dgm:pt modelId="{2BD5ADAF-9BF3-431E-A6CB-5A1B5C647AB1}" type="pres">
      <dgm:prSet presAssocID="{3D89BFED-74D2-4148-B896-E4A6DE48151F}" presName="node" presStyleLbl="node1" presStyleIdx="0" presStyleCnt="3">
        <dgm:presLayoutVars>
          <dgm:bulletEnabled val="1"/>
        </dgm:presLayoutVars>
      </dgm:prSet>
      <dgm:spPr/>
    </dgm:pt>
    <dgm:pt modelId="{CD570BD8-2DB7-4FD4-9131-A4EAEE2E2E40}" type="pres">
      <dgm:prSet presAssocID="{F57126E1-7EEE-4E4C-8408-259C08C32BAD}" presName="sibTrans" presStyleCnt="0"/>
      <dgm:spPr/>
    </dgm:pt>
    <dgm:pt modelId="{63921857-97FD-4BCB-8416-F087A1453EC8}" type="pres">
      <dgm:prSet presAssocID="{89CE3ECC-F720-422F-9F52-5E8D63F13082}" presName="node" presStyleLbl="node1" presStyleIdx="1" presStyleCnt="3">
        <dgm:presLayoutVars>
          <dgm:bulletEnabled val="1"/>
        </dgm:presLayoutVars>
      </dgm:prSet>
      <dgm:spPr/>
    </dgm:pt>
    <dgm:pt modelId="{3AF37672-3B09-4721-87E1-34AA582323E9}" type="pres">
      <dgm:prSet presAssocID="{8AB0D71B-AD73-472A-9EAC-CC3CE50F94B1}" presName="sibTrans" presStyleCnt="0"/>
      <dgm:spPr/>
    </dgm:pt>
    <dgm:pt modelId="{9CB3AD33-36DC-4FCD-9234-B89211F710C2}" type="pres">
      <dgm:prSet presAssocID="{3FD66A1D-D747-4287-BF89-33AC1606CF2C}" presName="node" presStyleLbl="node1" presStyleIdx="2" presStyleCnt="3">
        <dgm:presLayoutVars>
          <dgm:bulletEnabled val="1"/>
        </dgm:presLayoutVars>
      </dgm:prSet>
      <dgm:spPr/>
    </dgm:pt>
  </dgm:ptLst>
  <dgm:cxnLst>
    <dgm:cxn modelId="{A07E7679-BF15-4E88-830D-20AD56972775}" srcId="{83044B0C-A682-42D0-BD58-A9D62B9A6118}" destId="{89CE3ECC-F720-422F-9F52-5E8D63F13082}" srcOrd="1" destOrd="0" parTransId="{C099422E-D606-4E13-93B2-CDA2CCAC25C6}" sibTransId="{8AB0D71B-AD73-472A-9EAC-CC3CE50F94B1}"/>
    <dgm:cxn modelId="{93F5637D-AF07-465B-96A9-D475CD18062A}" srcId="{83044B0C-A682-42D0-BD58-A9D62B9A6118}" destId="{3FD66A1D-D747-4287-BF89-33AC1606CF2C}" srcOrd="2" destOrd="0" parTransId="{55AD5799-1CB8-47E4-9A3C-9EA08869116F}" sibTransId="{AAFDEDE7-651F-42D7-9CB4-2AA695F584EB}"/>
    <dgm:cxn modelId="{98E01091-2178-472B-BBBE-5A08974A6042}" type="presOf" srcId="{89CE3ECC-F720-422F-9F52-5E8D63F13082}" destId="{63921857-97FD-4BCB-8416-F087A1453EC8}" srcOrd="0" destOrd="0" presId="urn:microsoft.com/office/officeart/2005/8/layout/default"/>
    <dgm:cxn modelId="{F3A7DEA6-753D-444A-AC17-47DA7D06F0D7}" type="presOf" srcId="{3D89BFED-74D2-4148-B896-E4A6DE48151F}" destId="{2BD5ADAF-9BF3-431E-A6CB-5A1B5C647AB1}" srcOrd="0" destOrd="0" presId="urn:microsoft.com/office/officeart/2005/8/layout/default"/>
    <dgm:cxn modelId="{FD50AAE6-59CE-4A02-8AD3-76EB94988D88}" type="presOf" srcId="{3FD66A1D-D747-4287-BF89-33AC1606CF2C}" destId="{9CB3AD33-36DC-4FCD-9234-B89211F710C2}" srcOrd="0" destOrd="0" presId="urn:microsoft.com/office/officeart/2005/8/layout/default"/>
    <dgm:cxn modelId="{D408DCE7-5ECB-4AF5-AF5D-A3F9AD1256EE}" type="presOf" srcId="{83044B0C-A682-42D0-BD58-A9D62B9A6118}" destId="{2DD74174-D53E-4944-8CA3-FE6D73239F26}" srcOrd="0" destOrd="0" presId="urn:microsoft.com/office/officeart/2005/8/layout/default"/>
    <dgm:cxn modelId="{9D5985FA-02B5-4016-B701-A432D08EDCEE}" srcId="{83044B0C-A682-42D0-BD58-A9D62B9A6118}" destId="{3D89BFED-74D2-4148-B896-E4A6DE48151F}" srcOrd="0" destOrd="0" parTransId="{FAB29819-63F5-4D82-B42D-AF265134C0FA}" sibTransId="{F57126E1-7EEE-4E4C-8408-259C08C32BAD}"/>
    <dgm:cxn modelId="{D8AC0553-065A-4CF7-9BC4-DA3F0E980259}" type="presParOf" srcId="{2DD74174-D53E-4944-8CA3-FE6D73239F26}" destId="{2BD5ADAF-9BF3-431E-A6CB-5A1B5C647AB1}" srcOrd="0" destOrd="0" presId="urn:microsoft.com/office/officeart/2005/8/layout/default"/>
    <dgm:cxn modelId="{B9A57246-737E-4706-A2CA-5183AFF25E76}" type="presParOf" srcId="{2DD74174-D53E-4944-8CA3-FE6D73239F26}" destId="{CD570BD8-2DB7-4FD4-9131-A4EAEE2E2E40}" srcOrd="1" destOrd="0" presId="urn:microsoft.com/office/officeart/2005/8/layout/default"/>
    <dgm:cxn modelId="{B8DAD466-1270-47F5-8FCE-B8B049B19B7A}" type="presParOf" srcId="{2DD74174-D53E-4944-8CA3-FE6D73239F26}" destId="{63921857-97FD-4BCB-8416-F087A1453EC8}" srcOrd="2" destOrd="0" presId="urn:microsoft.com/office/officeart/2005/8/layout/default"/>
    <dgm:cxn modelId="{FA4C8F57-5E26-4975-B3C1-731B25374AA2}" type="presParOf" srcId="{2DD74174-D53E-4944-8CA3-FE6D73239F26}" destId="{3AF37672-3B09-4721-87E1-34AA582323E9}" srcOrd="3" destOrd="0" presId="urn:microsoft.com/office/officeart/2005/8/layout/default"/>
    <dgm:cxn modelId="{8DCB737B-0EC1-40ED-80BD-997D787AE764}" type="presParOf" srcId="{2DD74174-D53E-4944-8CA3-FE6D73239F26}" destId="{9CB3AD33-36DC-4FCD-9234-B89211F710C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EA52A7-0252-4574-8B0E-62505868124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184B7FA9-EF88-47CE-94E2-B1F6B04058B6}">
      <dgm:prSet phldrT="[Testo]"/>
      <dgm:spPr/>
      <dgm:t>
        <a:bodyPr/>
        <a:lstStyle/>
        <a:p>
          <a:r>
            <a:rPr lang="it-IT" dirty="0"/>
            <a:t>FRONTEGGIAMENTO</a:t>
          </a:r>
        </a:p>
        <a:p>
          <a:r>
            <a:rPr lang="it-IT" dirty="0"/>
            <a:t>DEL DISAGIO RELAZIONALE</a:t>
          </a:r>
        </a:p>
        <a:p>
          <a:r>
            <a:rPr lang="it-IT" dirty="0"/>
            <a:t>(MANCANZA O INAPPROPRIATEZZA DI RELAZIONI SOCIALI)</a:t>
          </a:r>
        </a:p>
      </dgm:t>
    </dgm:pt>
    <dgm:pt modelId="{AA955B30-0FCF-4A3D-9F7A-9AF6AA56656F}" type="parTrans" cxnId="{2AC741D3-22CF-4A7F-B938-15B583E19D64}">
      <dgm:prSet/>
      <dgm:spPr/>
      <dgm:t>
        <a:bodyPr/>
        <a:lstStyle/>
        <a:p>
          <a:endParaRPr lang="it-IT"/>
        </a:p>
      </dgm:t>
    </dgm:pt>
    <dgm:pt modelId="{084D8C89-86BC-4DB7-A2D8-792F68F2196E}" type="sibTrans" cxnId="{2AC741D3-22CF-4A7F-B938-15B583E19D64}">
      <dgm:prSet/>
      <dgm:spPr/>
      <dgm:t>
        <a:bodyPr/>
        <a:lstStyle/>
        <a:p>
          <a:endParaRPr lang="it-IT"/>
        </a:p>
      </dgm:t>
    </dgm:pt>
    <dgm:pt modelId="{CEF631D5-7538-471F-A6AD-DFA405B46F73}">
      <dgm:prSet phldrT="[Testo]" custT="1"/>
      <dgm:spPr/>
      <dgm:t>
        <a:bodyPr/>
        <a:lstStyle/>
        <a:p>
          <a:r>
            <a:rPr lang="it-IT" sz="2600" dirty="0"/>
            <a:t>SUPERAMENTO DELLO STATO DI DIFFICOLTA’</a:t>
          </a:r>
        </a:p>
        <a:p>
          <a:r>
            <a:rPr lang="it-IT" sz="2400" dirty="0"/>
            <a:t>(individuale o familiare)</a:t>
          </a:r>
        </a:p>
      </dgm:t>
    </dgm:pt>
    <dgm:pt modelId="{6B6F2948-A943-4509-BB24-670DCFFCAB1B}" type="parTrans" cxnId="{9A31B0A6-D562-4C8E-AD3B-675096400539}">
      <dgm:prSet/>
      <dgm:spPr/>
      <dgm:t>
        <a:bodyPr/>
        <a:lstStyle/>
        <a:p>
          <a:endParaRPr lang="it-IT"/>
        </a:p>
      </dgm:t>
    </dgm:pt>
    <dgm:pt modelId="{E897C4B0-A900-4682-BE0B-036BB106126F}" type="sibTrans" cxnId="{9A31B0A6-D562-4C8E-AD3B-675096400539}">
      <dgm:prSet/>
      <dgm:spPr/>
      <dgm:t>
        <a:bodyPr/>
        <a:lstStyle/>
        <a:p>
          <a:endParaRPr lang="it-IT"/>
        </a:p>
      </dgm:t>
    </dgm:pt>
    <dgm:pt modelId="{49B50665-ACC0-4BFF-8712-6C22BE124C1B}">
      <dgm:prSet phldrT="[Testo]"/>
      <dgm:spPr/>
      <dgm:t>
        <a:bodyPr/>
        <a:lstStyle/>
        <a:p>
          <a:r>
            <a:rPr lang="it-IT" dirty="0"/>
            <a:t>SUPERAMENTO DELLO STATO DI VULNERABILITA’</a:t>
          </a:r>
        </a:p>
      </dgm:t>
    </dgm:pt>
    <dgm:pt modelId="{4BF08593-018D-46D7-BDD2-E9FEC1392FC7}" type="parTrans" cxnId="{4DFA1183-88A7-4430-A842-4F7E9AEB7EA9}">
      <dgm:prSet/>
      <dgm:spPr/>
      <dgm:t>
        <a:bodyPr/>
        <a:lstStyle/>
        <a:p>
          <a:endParaRPr lang="it-IT"/>
        </a:p>
      </dgm:t>
    </dgm:pt>
    <dgm:pt modelId="{66183153-CA66-4D76-9E5A-6D2A9BB36DAD}" type="sibTrans" cxnId="{4DFA1183-88A7-4430-A842-4F7E9AEB7EA9}">
      <dgm:prSet/>
      <dgm:spPr/>
      <dgm:t>
        <a:bodyPr/>
        <a:lstStyle/>
        <a:p>
          <a:endParaRPr lang="it-IT"/>
        </a:p>
      </dgm:t>
    </dgm:pt>
    <dgm:pt modelId="{DA26B4B9-6335-4463-B2DF-1F5529885CCE}">
      <dgm:prSet phldrT="[Testo]"/>
      <dgm:spPr/>
      <dgm:t>
        <a:bodyPr/>
        <a:lstStyle/>
        <a:p>
          <a:r>
            <a:rPr lang="it-IT" dirty="0"/>
            <a:t>SUPERAMENTO DELLO STATO DI EMARGINAZIONE O ESCLUSIONE SOCIALE</a:t>
          </a:r>
        </a:p>
      </dgm:t>
    </dgm:pt>
    <dgm:pt modelId="{D76A980F-3568-474C-8FCD-050539E8683D}" type="parTrans" cxnId="{8E06DF27-4E51-4062-BE2A-18F40008F1DF}">
      <dgm:prSet/>
      <dgm:spPr/>
      <dgm:t>
        <a:bodyPr/>
        <a:lstStyle/>
        <a:p>
          <a:endParaRPr lang="it-IT"/>
        </a:p>
      </dgm:t>
    </dgm:pt>
    <dgm:pt modelId="{407C606E-A5C2-41C9-BA70-5DF8C96A9655}" type="sibTrans" cxnId="{8E06DF27-4E51-4062-BE2A-18F40008F1DF}">
      <dgm:prSet/>
      <dgm:spPr/>
      <dgm:t>
        <a:bodyPr/>
        <a:lstStyle/>
        <a:p>
          <a:endParaRPr lang="it-IT"/>
        </a:p>
      </dgm:t>
    </dgm:pt>
    <dgm:pt modelId="{B7ED3625-5755-48CD-94C5-5A655CA14207}">
      <dgm:prSet phldrT="[Testo]"/>
      <dgm:spPr/>
      <dgm:t>
        <a:bodyPr/>
        <a:lstStyle/>
        <a:p>
          <a:r>
            <a:rPr lang="it-IT" dirty="0"/>
            <a:t>SUPERAMENTO DELLO STATO DI NON PARTECIPAZIONE ALLA VITA SOCIALE</a:t>
          </a:r>
        </a:p>
      </dgm:t>
    </dgm:pt>
    <dgm:pt modelId="{E9901349-6F13-4DF6-81F6-4BFE13E9F6E9}" type="parTrans" cxnId="{278ED214-7EC1-4835-8FDC-EB7099AF3AAB}">
      <dgm:prSet/>
      <dgm:spPr/>
      <dgm:t>
        <a:bodyPr/>
        <a:lstStyle/>
        <a:p>
          <a:endParaRPr lang="it-IT"/>
        </a:p>
      </dgm:t>
    </dgm:pt>
    <dgm:pt modelId="{8EAE743B-3FCD-4C0B-B6BC-D208977AB6DC}" type="sibTrans" cxnId="{278ED214-7EC1-4835-8FDC-EB7099AF3AAB}">
      <dgm:prSet/>
      <dgm:spPr/>
      <dgm:t>
        <a:bodyPr/>
        <a:lstStyle/>
        <a:p>
          <a:endParaRPr lang="it-IT"/>
        </a:p>
      </dgm:t>
    </dgm:pt>
    <dgm:pt modelId="{3FFCA8DA-FEA8-450A-A7C5-E823185BB2F1}" type="pres">
      <dgm:prSet presAssocID="{AAEA52A7-0252-4574-8B0E-625058681248}" presName="diagram" presStyleCnt="0">
        <dgm:presLayoutVars>
          <dgm:dir/>
          <dgm:resizeHandles val="exact"/>
        </dgm:presLayoutVars>
      </dgm:prSet>
      <dgm:spPr/>
    </dgm:pt>
    <dgm:pt modelId="{CE7A8E48-F053-44CA-8235-0607B25E003B}" type="pres">
      <dgm:prSet presAssocID="{184B7FA9-EF88-47CE-94E2-B1F6B04058B6}" presName="node" presStyleLbl="node1" presStyleIdx="0" presStyleCnt="5">
        <dgm:presLayoutVars>
          <dgm:bulletEnabled val="1"/>
        </dgm:presLayoutVars>
      </dgm:prSet>
      <dgm:spPr/>
    </dgm:pt>
    <dgm:pt modelId="{1F0B77E0-144A-4B01-86DE-36669D8ED775}" type="pres">
      <dgm:prSet presAssocID="{084D8C89-86BC-4DB7-A2D8-792F68F2196E}" presName="sibTrans" presStyleCnt="0"/>
      <dgm:spPr/>
    </dgm:pt>
    <dgm:pt modelId="{3F92D4C4-45A7-438F-BB32-DF41D6CBB9A8}" type="pres">
      <dgm:prSet presAssocID="{CEF631D5-7538-471F-A6AD-DFA405B46F73}" presName="node" presStyleLbl="node1" presStyleIdx="1" presStyleCnt="5">
        <dgm:presLayoutVars>
          <dgm:bulletEnabled val="1"/>
        </dgm:presLayoutVars>
      </dgm:prSet>
      <dgm:spPr/>
    </dgm:pt>
    <dgm:pt modelId="{3DA65DDC-1F1E-47A4-8F8B-DB13B1BE7726}" type="pres">
      <dgm:prSet presAssocID="{E897C4B0-A900-4682-BE0B-036BB106126F}" presName="sibTrans" presStyleCnt="0"/>
      <dgm:spPr/>
    </dgm:pt>
    <dgm:pt modelId="{5C5795F5-F382-47B0-A04B-27AACBEC4EFC}" type="pres">
      <dgm:prSet presAssocID="{49B50665-ACC0-4BFF-8712-6C22BE124C1B}" presName="node" presStyleLbl="node1" presStyleIdx="2" presStyleCnt="5">
        <dgm:presLayoutVars>
          <dgm:bulletEnabled val="1"/>
        </dgm:presLayoutVars>
      </dgm:prSet>
      <dgm:spPr/>
    </dgm:pt>
    <dgm:pt modelId="{9ADEC9F8-6653-4698-8BE7-802F2BEE20D0}" type="pres">
      <dgm:prSet presAssocID="{66183153-CA66-4D76-9E5A-6D2A9BB36DAD}" presName="sibTrans" presStyleCnt="0"/>
      <dgm:spPr/>
    </dgm:pt>
    <dgm:pt modelId="{85F2867F-1F74-4CDB-B3C2-7A2E560A9B6B}" type="pres">
      <dgm:prSet presAssocID="{DA26B4B9-6335-4463-B2DF-1F5529885CCE}" presName="node" presStyleLbl="node1" presStyleIdx="3" presStyleCnt="5" custLinFactNeighborX="1284">
        <dgm:presLayoutVars>
          <dgm:bulletEnabled val="1"/>
        </dgm:presLayoutVars>
      </dgm:prSet>
      <dgm:spPr/>
    </dgm:pt>
    <dgm:pt modelId="{8DAD142F-1AAD-44FC-88C4-1F861722A854}" type="pres">
      <dgm:prSet presAssocID="{407C606E-A5C2-41C9-BA70-5DF8C96A9655}" presName="sibTrans" presStyleCnt="0"/>
      <dgm:spPr/>
    </dgm:pt>
    <dgm:pt modelId="{A1553CFC-4817-4669-AE7A-C2B9FCC2228F}" type="pres">
      <dgm:prSet presAssocID="{B7ED3625-5755-48CD-94C5-5A655CA14207}" presName="node" presStyleLbl="node1" presStyleIdx="4" presStyleCnt="5" custLinFactNeighborX="1284" custLinFactNeighborY="714">
        <dgm:presLayoutVars>
          <dgm:bulletEnabled val="1"/>
        </dgm:presLayoutVars>
      </dgm:prSet>
      <dgm:spPr/>
    </dgm:pt>
  </dgm:ptLst>
  <dgm:cxnLst>
    <dgm:cxn modelId="{278ED214-7EC1-4835-8FDC-EB7099AF3AAB}" srcId="{AAEA52A7-0252-4574-8B0E-625058681248}" destId="{B7ED3625-5755-48CD-94C5-5A655CA14207}" srcOrd="4" destOrd="0" parTransId="{E9901349-6F13-4DF6-81F6-4BFE13E9F6E9}" sibTransId="{8EAE743B-3FCD-4C0B-B6BC-D208977AB6DC}"/>
    <dgm:cxn modelId="{4091E71E-74EA-4089-8984-007C91D82039}" type="presOf" srcId="{184B7FA9-EF88-47CE-94E2-B1F6B04058B6}" destId="{CE7A8E48-F053-44CA-8235-0607B25E003B}" srcOrd="0" destOrd="0" presId="urn:microsoft.com/office/officeart/2005/8/layout/default"/>
    <dgm:cxn modelId="{8E06DF27-4E51-4062-BE2A-18F40008F1DF}" srcId="{AAEA52A7-0252-4574-8B0E-625058681248}" destId="{DA26B4B9-6335-4463-B2DF-1F5529885CCE}" srcOrd="3" destOrd="0" parTransId="{D76A980F-3568-474C-8FCD-050539E8683D}" sibTransId="{407C606E-A5C2-41C9-BA70-5DF8C96A9655}"/>
    <dgm:cxn modelId="{970DC155-E784-4DC2-AF47-21C86B26B7E1}" type="presOf" srcId="{B7ED3625-5755-48CD-94C5-5A655CA14207}" destId="{A1553CFC-4817-4669-AE7A-C2B9FCC2228F}" srcOrd="0" destOrd="0" presId="urn:microsoft.com/office/officeart/2005/8/layout/default"/>
    <dgm:cxn modelId="{4DFA1183-88A7-4430-A842-4F7E9AEB7EA9}" srcId="{AAEA52A7-0252-4574-8B0E-625058681248}" destId="{49B50665-ACC0-4BFF-8712-6C22BE124C1B}" srcOrd="2" destOrd="0" parTransId="{4BF08593-018D-46D7-BDD2-E9FEC1392FC7}" sibTransId="{66183153-CA66-4D76-9E5A-6D2A9BB36DAD}"/>
    <dgm:cxn modelId="{64899EA6-39C8-4710-B7A2-D6438E596F8A}" type="presOf" srcId="{DA26B4B9-6335-4463-B2DF-1F5529885CCE}" destId="{85F2867F-1F74-4CDB-B3C2-7A2E560A9B6B}" srcOrd="0" destOrd="0" presId="urn:microsoft.com/office/officeart/2005/8/layout/default"/>
    <dgm:cxn modelId="{9A31B0A6-D562-4C8E-AD3B-675096400539}" srcId="{AAEA52A7-0252-4574-8B0E-625058681248}" destId="{CEF631D5-7538-471F-A6AD-DFA405B46F73}" srcOrd="1" destOrd="0" parTransId="{6B6F2948-A943-4509-BB24-670DCFFCAB1B}" sibTransId="{E897C4B0-A900-4682-BE0B-036BB106126F}"/>
    <dgm:cxn modelId="{6835C8AD-7424-4C9F-A4C8-321C0CB42E93}" type="presOf" srcId="{CEF631D5-7538-471F-A6AD-DFA405B46F73}" destId="{3F92D4C4-45A7-438F-BB32-DF41D6CBB9A8}" srcOrd="0" destOrd="0" presId="urn:microsoft.com/office/officeart/2005/8/layout/default"/>
    <dgm:cxn modelId="{E7B952B2-B295-444F-8BB3-71AA8F4B8D86}" type="presOf" srcId="{AAEA52A7-0252-4574-8B0E-625058681248}" destId="{3FFCA8DA-FEA8-450A-A7C5-E823185BB2F1}" srcOrd="0" destOrd="0" presId="urn:microsoft.com/office/officeart/2005/8/layout/default"/>
    <dgm:cxn modelId="{B341F4BD-D13C-43B7-B273-3602008242E1}" type="presOf" srcId="{49B50665-ACC0-4BFF-8712-6C22BE124C1B}" destId="{5C5795F5-F382-47B0-A04B-27AACBEC4EFC}" srcOrd="0" destOrd="0" presId="urn:microsoft.com/office/officeart/2005/8/layout/default"/>
    <dgm:cxn modelId="{2AC741D3-22CF-4A7F-B938-15B583E19D64}" srcId="{AAEA52A7-0252-4574-8B0E-625058681248}" destId="{184B7FA9-EF88-47CE-94E2-B1F6B04058B6}" srcOrd="0" destOrd="0" parTransId="{AA955B30-0FCF-4A3D-9F7A-9AF6AA56656F}" sibTransId="{084D8C89-86BC-4DB7-A2D8-792F68F2196E}"/>
    <dgm:cxn modelId="{94439D18-B8A0-474F-AA17-1950E4AF3332}" type="presParOf" srcId="{3FFCA8DA-FEA8-450A-A7C5-E823185BB2F1}" destId="{CE7A8E48-F053-44CA-8235-0607B25E003B}" srcOrd="0" destOrd="0" presId="urn:microsoft.com/office/officeart/2005/8/layout/default"/>
    <dgm:cxn modelId="{7E10A27B-EB9C-45FA-8BFF-F66A49D98390}" type="presParOf" srcId="{3FFCA8DA-FEA8-450A-A7C5-E823185BB2F1}" destId="{1F0B77E0-144A-4B01-86DE-36669D8ED775}" srcOrd="1" destOrd="0" presId="urn:microsoft.com/office/officeart/2005/8/layout/default"/>
    <dgm:cxn modelId="{D7EBCA93-C2D2-4BF8-A9DC-6DA5DED59077}" type="presParOf" srcId="{3FFCA8DA-FEA8-450A-A7C5-E823185BB2F1}" destId="{3F92D4C4-45A7-438F-BB32-DF41D6CBB9A8}" srcOrd="2" destOrd="0" presId="urn:microsoft.com/office/officeart/2005/8/layout/default"/>
    <dgm:cxn modelId="{EF948638-7DFF-4769-810D-6A887998CDF4}" type="presParOf" srcId="{3FFCA8DA-FEA8-450A-A7C5-E823185BB2F1}" destId="{3DA65DDC-1F1E-47A4-8F8B-DB13B1BE7726}" srcOrd="3" destOrd="0" presId="urn:microsoft.com/office/officeart/2005/8/layout/default"/>
    <dgm:cxn modelId="{55699505-56AF-4AED-ABED-05E9EABC6178}" type="presParOf" srcId="{3FFCA8DA-FEA8-450A-A7C5-E823185BB2F1}" destId="{5C5795F5-F382-47B0-A04B-27AACBEC4EFC}" srcOrd="4" destOrd="0" presId="urn:microsoft.com/office/officeart/2005/8/layout/default"/>
    <dgm:cxn modelId="{0132BD76-2E7E-40FC-9BF5-EEAB90E1DC65}" type="presParOf" srcId="{3FFCA8DA-FEA8-450A-A7C5-E823185BB2F1}" destId="{9ADEC9F8-6653-4698-8BE7-802F2BEE20D0}" srcOrd="5" destOrd="0" presId="urn:microsoft.com/office/officeart/2005/8/layout/default"/>
    <dgm:cxn modelId="{A23D5669-86C5-4C65-9E6F-3F5DA130E6AA}" type="presParOf" srcId="{3FFCA8DA-FEA8-450A-A7C5-E823185BB2F1}" destId="{85F2867F-1F74-4CDB-B3C2-7A2E560A9B6B}" srcOrd="6" destOrd="0" presId="urn:microsoft.com/office/officeart/2005/8/layout/default"/>
    <dgm:cxn modelId="{677A69AF-A3D6-4F95-AFCE-E44865AB8829}" type="presParOf" srcId="{3FFCA8DA-FEA8-450A-A7C5-E823185BB2F1}" destId="{8DAD142F-1AAD-44FC-88C4-1F861722A854}" srcOrd="7" destOrd="0" presId="urn:microsoft.com/office/officeart/2005/8/layout/default"/>
    <dgm:cxn modelId="{C765B54F-248F-4D98-A5AF-BF10D54A2065}" type="presParOf" srcId="{3FFCA8DA-FEA8-450A-A7C5-E823185BB2F1}" destId="{A1553CFC-4817-4669-AE7A-C2B9FCC2228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D0D25C-EF8F-47AF-887F-8F4B4F599F12}"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it-IT"/>
        </a:p>
      </dgm:t>
    </dgm:pt>
    <dgm:pt modelId="{5E5BDD70-8ED0-43F7-AF83-DEBD4BAD9DB2}">
      <dgm:prSet phldrT="[Testo]" custT="1"/>
      <dgm:spPr/>
      <dgm:t>
        <a:bodyPr/>
        <a:lstStyle/>
        <a:p>
          <a:pPr algn="l"/>
          <a:r>
            <a:rPr lang="it-IT" sz="1200" b="1" dirty="0"/>
            <a:t>RELAZIONE SOCIALE</a:t>
          </a:r>
        </a:p>
        <a:p>
          <a:pPr algn="l"/>
          <a:r>
            <a:rPr lang="it-IT" sz="1200" dirty="0"/>
            <a:t>Contatto</a:t>
          </a:r>
        </a:p>
        <a:p>
          <a:pPr algn="l"/>
          <a:r>
            <a:rPr lang="it-IT" sz="1200" dirty="0"/>
            <a:t>Legame</a:t>
          </a:r>
        </a:p>
        <a:p>
          <a:pPr algn="l"/>
          <a:r>
            <a:rPr lang="it-IT" sz="1200" dirty="0"/>
            <a:t>Connessione tra due o più soggetti che implica la coscienza tra i soggetti del legame </a:t>
          </a:r>
          <a:r>
            <a:rPr lang="it-IT" sz="1200" b="1" dirty="0"/>
            <a:t>(azione dotata di senso)</a:t>
          </a:r>
          <a:endParaRPr lang="it-IT" sz="1200" dirty="0"/>
        </a:p>
        <a:p>
          <a:pPr algn="ctr"/>
          <a:endParaRPr lang="it-IT" sz="1200" dirty="0"/>
        </a:p>
        <a:p>
          <a:pPr algn="l"/>
          <a:r>
            <a:rPr lang="it-IT" sz="1200" dirty="0"/>
            <a:t>Il modo di essere e di agire di un soggetto rispetto ad un altro/i soggetto/i </a:t>
          </a:r>
        </a:p>
        <a:p>
          <a:pPr algn="l"/>
          <a:endParaRPr lang="it-IT" sz="1100" dirty="0"/>
        </a:p>
      </dgm:t>
    </dgm:pt>
    <dgm:pt modelId="{744CC589-E796-4A0D-9BB6-B0315968D817}" type="parTrans" cxnId="{5512FB2F-D7FA-481F-9A07-964B577BB124}">
      <dgm:prSet/>
      <dgm:spPr/>
      <dgm:t>
        <a:bodyPr/>
        <a:lstStyle/>
        <a:p>
          <a:endParaRPr lang="it-IT"/>
        </a:p>
      </dgm:t>
    </dgm:pt>
    <dgm:pt modelId="{EAD79047-44A8-4E28-9BE8-B1EACBAA6B3F}" type="sibTrans" cxnId="{5512FB2F-D7FA-481F-9A07-964B577BB124}">
      <dgm:prSet/>
      <dgm:spPr/>
      <dgm:t>
        <a:bodyPr/>
        <a:lstStyle/>
        <a:p>
          <a:endParaRPr lang="it-IT"/>
        </a:p>
      </dgm:t>
    </dgm:pt>
    <dgm:pt modelId="{B3B27976-CFF5-4118-AA6D-A8BAC338D243}">
      <dgm:prSet phldrT="[Testo]"/>
      <dgm:spPr/>
      <dgm:t>
        <a:bodyPr/>
        <a:lstStyle/>
        <a:p>
          <a:r>
            <a:rPr lang="it-IT" b="1" dirty="0"/>
            <a:t>RAPPORTO SOCIALE</a:t>
          </a:r>
        </a:p>
        <a:p>
          <a:r>
            <a:rPr lang="it-IT" b="0" dirty="0"/>
            <a:t>Contatto</a:t>
          </a:r>
        </a:p>
        <a:p>
          <a:endParaRPr lang="it-IT" b="0" dirty="0"/>
        </a:p>
        <a:p>
          <a:r>
            <a:rPr lang="it-IT" b="0" dirty="0"/>
            <a:t>Relazione che intercorre  tra due o più individui</a:t>
          </a:r>
        </a:p>
        <a:p>
          <a:endParaRPr lang="it-IT" b="0" dirty="0"/>
        </a:p>
      </dgm:t>
    </dgm:pt>
    <dgm:pt modelId="{8DDA3AC7-1D52-477A-8CD9-F75C31A19AFF}" type="parTrans" cxnId="{69F9B106-25A5-4F3E-A23F-F74EE7F2801F}">
      <dgm:prSet/>
      <dgm:spPr/>
      <dgm:t>
        <a:bodyPr/>
        <a:lstStyle/>
        <a:p>
          <a:endParaRPr lang="it-IT"/>
        </a:p>
      </dgm:t>
    </dgm:pt>
    <dgm:pt modelId="{16CC3502-5073-4239-AC4A-E5495BE6BEEC}" type="sibTrans" cxnId="{69F9B106-25A5-4F3E-A23F-F74EE7F2801F}">
      <dgm:prSet/>
      <dgm:spPr/>
      <dgm:t>
        <a:bodyPr/>
        <a:lstStyle/>
        <a:p>
          <a:endParaRPr lang="it-IT"/>
        </a:p>
      </dgm:t>
    </dgm:pt>
    <dgm:pt modelId="{36554421-3E5D-48A8-BD5F-1EDBF5CC1EA5}" type="pres">
      <dgm:prSet presAssocID="{E9D0D25C-EF8F-47AF-887F-8F4B4F599F12}" presName="Name0" presStyleCnt="0">
        <dgm:presLayoutVars>
          <dgm:chMax val="2"/>
          <dgm:chPref val="2"/>
          <dgm:animLvl val="lvl"/>
        </dgm:presLayoutVars>
      </dgm:prSet>
      <dgm:spPr/>
    </dgm:pt>
    <dgm:pt modelId="{A238721E-94C9-4169-A847-9F66FAB06A48}" type="pres">
      <dgm:prSet presAssocID="{E9D0D25C-EF8F-47AF-887F-8F4B4F599F12}" presName="LeftText" presStyleLbl="revTx" presStyleIdx="0" presStyleCnt="0">
        <dgm:presLayoutVars>
          <dgm:bulletEnabled val="1"/>
        </dgm:presLayoutVars>
      </dgm:prSet>
      <dgm:spPr/>
    </dgm:pt>
    <dgm:pt modelId="{A6858B65-26E7-476D-BE90-3964010DEB52}" type="pres">
      <dgm:prSet presAssocID="{E9D0D25C-EF8F-47AF-887F-8F4B4F599F12}" presName="LeftNode" presStyleLbl="bgImgPlace1" presStyleIdx="0" presStyleCnt="2">
        <dgm:presLayoutVars>
          <dgm:chMax val="2"/>
          <dgm:chPref val="2"/>
        </dgm:presLayoutVars>
      </dgm:prSet>
      <dgm:spPr/>
    </dgm:pt>
    <dgm:pt modelId="{EB8A7921-B631-4A4F-9B9F-8CFACBDE8A94}" type="pres">
      <dgm:prSet presAssocID="{E9D0D25C-EF8F-47AF-887F-8F4B4F599F12}" presName="RightText" presStyleLbl="revTx" presStyleIdx="0" presStyleCnt="0">
        <dgm:presLayoutVars>
          <dgm:bulletEnabled val="1"/>
        </dgm:presLayoutVars>
      </dgm:prSet>
      <dgm:spPr/>
    </dgm:pt>
    <dgm:pt modelId="{65BC0A20-5226-4E66-B6D0-2E74F43B22ED}" type="pres">
      <dgm:prSet presAssocID="{E9D0D25C-EF8F-47AF-887F-8F4B4F599F12}" presName="RightNode" presStyleLbl="bgImgPlace1" presStyleIdx="1" presStyleCnt="2">
        <dgm:presLayoutVars>
          <dgm:chMax val="0"/>
          <dgm:chPref val="0"/>
        </dgm:presLayoutVars>
      </dgm:prSet>
      <dgm:spPr/>
    </dgm:pt>
    <dgm:pt modelId="{E960B057-2DC9-4235-BD7A-0AE9DB0B29F7}" type="pres">
      <dgm:prSet presAssocID="{E9D0D25C-EF8F-47AF-887F-8F4B4F599F12}" presName="TopArrow" presStyleLbl="node1" presStyleIdx="0" presStyleCnt="2"/>
      <dgm:spPr/>
    </dgm:pt>
    <dgm:pt modelId="{13F00E03-F89E-4767-8405-196A29B3D5A5}" type="pres">
      <dgm:prSet presAssocID="{E9D0D25C-EF8F-47AF-887F-8F4B4F599F12}" presName="BottomArrow" presStyleLbl="node1" presStyleIdx="1" presStyleCnt="2"/>
      <dgm:spPr/>
    </dgm:pt>
  </dgm:ptLst>
  <dgm:cxnLst>
    <dgm:cxn modelId="{69F9B106-25A5-4F3E-A23F-F74EE7F2801F}" srcId="{E9D0D25C-EF8F-47AF-887F-8F4B4F599F12}" destId="{B3B27976-CFF5-4118-AA6D-A8BAC338D243}" srcOrd="1" destOrd="0" parTransId="{8DDA3AC7-1D52-477A-8CD9-F75C31A19AFF}" sibTransId="{16CC3502-5073-4239-AC4A-E5495BE6BEEC}"/>
    <dgm:cxn modelId="{5512FB2F-D7FA-481F-9A07-964B577BB124}" srcId="{E9D0D25C-EF8F-47AF-887F-8F4B4F599F12}" destId="{5E5BDD70-8ED0-43F7-AF83-DEBD4BAD9DB2}" srcOrd="0" destOrd="0" parTransId="{744CC589-E796-4A0D-9BB6-B0315968D817}" sibTransId="{EAD79047-44A8-4E28-9BE8-B1EACBAA6B3F}"/>
    <dgm:cxn modelId="{DD71BB33-8589-4BF5-8627-D158310B6BC2}" type="presOf" srcId="{5E5BDD70-8ED0-43F7-AF83-DEBD4BAD9DB2}" destId="{A6858B65-26E7-476D-BE90-3964010DEB52}" srcOrd="1" destOrd="0" presId="urn:microsoft.com/office/officeart/2009/layout/ReverseList"/>
    <dgm:cxn modelId="{AABF34A6-DE12-4D8C-9C0A-C4889BB796F7}" type="presOf" srcId="{E9D0D25C-EF8F-47AF-887F-8F4B4F599F12}" destId="{36554421-3E5D-48A8-BD5F-1EDBF5CC1EA5}" srcOrd="0" destOrd="0" presId="urn:microsoft.com/office/officeart/2009/layout/ReverseList"/>
    <dgm:cxn modelId="{D07B25AA-248E-45D6-833A-8195A8FF9542}" type="presOf" srcId="{5E5BDD70-8ED0-43F7-AF83-DEBD4BAD9DB2}" destId="{A238721E-94C9-4169-A847-9F66FAB06A48}" srcOrd="0" destOrd="0" presId="urn:microsoft.com/office/officeart/2009/layout/ReverseList"/>
    <dgm:cxn modelId="{5CEB1BE9-C9AD-45C4-86FF-5CEF045B3A63}" type="presOf" srcId="{B3B27976-CFF5-4118-AA6D-A8BAC338D243}" destId="{65BC0A20-5226-4E66-B6D0-2E74F43B22ED}" srcOrd="1" destOrd="0" presId="urn:microsoft.com/office/officeart/2009/layout/ReverseList"/>
    <dgm:cxn modelId="{0A316DEE-2237-492A-A9B2-FB22FD94DF4C}" type="presOf" srcId="{B3B27976-CFF5-4118-AA6D-A8BAC338D243}" destId="{EB8A7921-B631-4A4F-9B9F-8CFACBDE8A94}" srcOrd="0" destOrd="0" presId="urn:microsoft.com/office/officeart/2009/layout/ReverseList"/>
    <dgm:cxn modelId="{F9B0C345-9F92-4689-8867-8BBE97351D03}" type="presParOf" srcId="{36554421-3E5D-48A8-BD5F-1EDBF5CC1EA5}" destId="{A238721E-94C9-4169-A847-9F66FAB06A48}" srcOrd="0" destOrd="0" presId="urn:microsoft.com/office/officeart/2009/layout/ReverseList"/>
    <dgm:cxn modelId="{ACB5F8C0-A70E-4BA0-BEF1-B8A6645F8438}" type="presParOf" srcId="{36554421-3E5D-48A8-BD5F-1EDBF5CC1EA5}" destId="{A6858B65-26E7-476D-BE90-3964010DEB52}" srcOrd="1" destOrd="0" presId="urn:microsoft.com/office/officeart/2009/layout/ReverseList"/>
    <dgm:cxn modelId="{41CF4F43-3A1D-4F74-A1BB-D539ECB00970}" type="presParOf" srcId="{36554421-3E5D-48A8-BD5F-1EDBF5CC1EA5}" destId="{EB8A7921-B631-4A4F-9B9F-8CFACBDE8A94}" srcOrd="2" destOrd="0" presId="urn:microsoft.com/office/officeart/2009/layout/ReverseList"/>
    <dgm:cxn modelId="{E6443C3C-B566-4EC8-94EE-86164426CD39}" type="presParOf" srcId="{36554421-3E5D-48A8-BD5F-1EDBF5CC1EA5}" destId="{65BC0A20-5226-4E66-B6D0-2E74F43B22ED}" srcOrd="3" destOrd="0" presId="urn:microsoft.com/office/officeart/2009/layout/ReverseList"/>
    <dgm:cxn modelId="{20802A26-FD8E-49D6-B431-FDA3FCC5258D}" type="presParOf" srcId="{36554421-3E5D-48A8-BD5F-1EDBF5CC1EA5}" destId="{E960B057-2DC9-4235-BD7A-0AE9DB0B29F7}" srcOrd="4" destOrd="0" presId="urn:microsoft.com/office/officeart/2009/layout/ReverseList"/>
    <dgm:cxn modelId="{56D92258-9167-4E1E-81B2-EA66B29005ED}" type="presParOf" srcId="{36554421-3E5D-48A8-BD5F-1EDBF5CC1EA5}" destId="{13F00E03-F89E-4767-8405-196A29B3D5A5}"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19E82B-5284-49B2-8DA6-F0C61D2C03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8F924A52-C37F-4078-ADE6-A19894D13924}">
      <dgm:prSet phldrT="[Testo]" custT="1"/>
      <dgm:spPr/>
      <dgm:t>
        <a:bodyPr/>
        <a:lstStyle/>
        <a:p>
          <a:r>
            <a:rPr lang="it-IT" sz="1600" dirty="0"/>
            <a:t>CAMBIAMENTO </a:t>
          </a:r>
        </a:p>
        <a:p>
          <a:r>
            <a:rPr lang="it-IT" sz="1600" dirty="0"/>
            <a:t>DELLA PERSONA</a:t>
          </a:r>
        </a:p>
        <a:p>
          <a:r>
            <a:rPr lang="it-IT" sz="1600" dirty="0"/>
            <a:t>PER AIUTARLA A SUPERARE GLI OSTACOLI DELLA VITA</a:t>
          </a:r>
        </a:p>
      </dgm:t>
    </dgm:pt>
    <dgm:pt modelId="{7419061B-F175-43F5-9A85-B0D467DB5467}" type="parTrans" cxnId="{E37616D8-AA44-4BD8-9112-7BDE9A176EB7}">
      <dgm:prSet/>
      <dgm:spPr/>
      <dgm:t>
        <a:bodyPr/>
        <a:lstStyle/>
        <a:p>
          <a:endParaRPr lang="it-IT"/>
        </a:p>
      </dgm:t>
    </dgm:pt>
    <dgm:pt modelId="{9AD5CE26-E309-4C3C-852B-FD6448EC2FB3}" type="sibTrans" cxnId="{E37616D8-AA44-4BD8-9112-7BDE9A176EB7}">
      <dgm:prSet/>
      <dgm:spPr/>
      <dgm:t>
        <a:bodyPr/>
        <a:lstStyle/>
        <a:p>
          <a:endParaRPr lang="it-IT"/>
        </a:p>
      </dgm:t>
    </dgm:pt>
    <dgm:pt modelId="{BF6991E5-388C-4FE9-AD76-16C34FA47979}">
      <dgm:prSet phldrT="[Testo]"/>
      <dgm:spPr/>
      <dgm:t>
        <a:bodyPr/>
        <a:lstStyle/>
        <a:p>
          <a:r>
            <a:rPr lang="it-IT" dirty="0"/>
            <a:t>(</a:t>
          </a:r>
          <a:r>
            <a:rPr lang="it-IT" dirty="0" err="1"/>
            <a:t>Fargion</a:t>
          </a:r>
          <a:r>
            <a:rPr lang="it-IT" dirty="0"/>
            <a:t>)</a:t>
          </a:r>
        </a:p>
        <a:p>
          <a:r>
            <a:rPr lang="it-IT" dirty="0"/>
            <a:t>LAVORO DI RELAZIONE = TRATTO DISTINTIVO DELLA PROFESSIONE</a:t>
          </a:r>
        </a:p>
        <a:p>
          <a:r>
            <a:rPr lang="it-IT" dirty="0"/>
            <a:t>(spesso associato al Counseling  oppure al ruolo educativo- terapeutico</a:t>
          </a:r>
        </a:p>
      </dgm:t>
    </dgm:pt>
    <dgm:pt modelId="{FDBFDAD2-B49D-4FA4-B904-440910C55A46}" type="parTrans" cxnId="{D282C469-E87F-473C-8157-EDEBF1153AB0}">
      <dgm:prSet/>
      <dgm:spPr/>
      <dgm:t>
        <a:bodyPr/>
        <a:lstStyle/>
        <a:p>
          <a:endParaRPr lang="it-IT"/>
        </a:p>
      </dgm:t>
    </dgm:pt>
    <dgm:pt modelId="{DB166253-3D7A-4B18-BFB5-EFD881E2E2F6}" type="sibTrans" cxnId="{D282C469-E87F-473C-8157-EDEBF1153AB0}">
      <dgm:prSet/>
      <dgm:spPr/>
      <dgm:t>
        <a:bodyPr/>
        <a:lstStyle/>
        <a:p>
          <a:endParaRPr lang="it-IT"/>
        </a:p>
      </dgm:t>
    </dgm:pt>
    <dgm:pt modelId="{CDA8F604-5A43-438B-820E-7BFA68654676}">
      <dgm:prSet phldrT="[Testo]"/>
      <dgm:spPr/>
      <dgm:t>
        <a:bodyPr/>
        <a:lstStyle/>
        <a:p>
          <a:r>
            <a:rPr lang="it-IT" dirty="0"/>
            <a:t>(Payne)</a:t>
          </a:r>
        </a:p>
        <a:p>
          <a:r>
            <a:rPr lang="it-IT" dirty="0"/>
            <a:t>«VIOLENZA CLINICA O TERAPEUTICA» DEL SERVIZIO SOCIALE  PER AIUTARLE AD ADATTARSI MEGLIO ALL’AMBIENTE (</a:t>
          </a:r>
          <a:r>
            <a:rPr lang="it-IT" dirty="0" err="1"/>
            <a:t>Casework</a:t>
          </a:r>
          <a:r>
            <a:rPr lang="it-IT" dirty="0"/>
            <a:t>)</a:t>
          </a:r>
        </a:p>
        <a:p>
          <a:r>
            <a:rPr lang="it-IT" dirty="0"/>
            <a:t>Prospettiva individualistica del S.S.</a:t>
          </a:r>
        </a:p>
      </dgm:t>
    </dgm:pt>
    <dgm:pt modelId="{BC4090B4-65B5-4935-8FC9-FAA1A088D283}" type="parTrans" cxnId="{CF8C73D3-6443-4EE5-9A57-120E71F65FBA}">
      <dgm:prSet/>
      <dgm:spPr/>
      <dgm:t>
        <a:bodyPr/>
        <a:lstStyle/>
        <a:p>
          <a:endParaRPr lang="it-IT"/>
        </a:p>
      </dgm:t>
    </dgm:pt>
    <dgm:pt modelId="{9205F929-65FD-47B8-8859-F8BBFB540390}" type="sibTrans" cxnId="{CF8C73D3-6443-4EE5-9A57-120E71F65FBA}">
      <dgm:prSet/>
      <dgm:spPr/>
      <dgm:t>
        <a:bodyPr/>
        <a:lstStyle/>
        <a:p>
          <a:endParaRPr lang="it-IT"/>
        </a:p>
      </dgm:t>
    </dgm:pt>
    <dgm:pt modelId="{994A0528-0676-41B8-992A-1CD6C71F2340}">
      <dgm:prSet phldrT="[Testo]" custT="1"/>
      <dgm:spPr/>
      <dgm:t>
        <a:bodyPr/>
        <a:lstStyle/>
        <a:p>
          <a:r>
            <a:rPr lang="it-IT" sz="1200" dirty="0"/>
            <a:t>(Dal </a:t>
          </a:r>
          <a:r>
            <a:rPr lang="it-IT" sz="1200" dirty="0" err="1"/>
            <a:t>Pra</a:t>
          </a:r>
          <a:r>
            <a:rPr lang="it-IT" sz="1200" dirty="0"/>
            <a:t> Ponticelli)</a:t>
          </a:r>
        </a:p>
        <a:p>
          <a:r>
            <a:rPr lang="it-IT" sz="1200" dirty="0"/>
            <a:t>OBIETTIVI EDUCATIVI (IN SENSO LATO)</a:t>
          </a:r>
        </a:p>
        <a:p>
          <a:r>
            <a:rPr lang="it-IT" sz="1200" dirty="0"/>
            <a:t>E ORGANIZZATIVI</a:t>
          </a:r>
        </a:p>
        <a:p>
          <a:r>
            <a:rPr lang="it-IT" sz="1200" dirty="0"/>
            <a:t>(tra Istituzione, ambiente di vita delle persone, Comunità)</a:t>
          </a:r>
        </a:p>
        <a:p>
          <a:endParaRPr lang="it-IT" sz="1100" dirty="0"/>
        </a:p>
      </dgm:t>
    </dgm:pt>
    <dgm:pt modelId="{0107AE53-42AD-4D9A-AB72-FD0323851AB6}" type="parTrans" cxnId="{28AFF307-A9A8-4524-BA1D-9497BD8C5374}">
      <dgm:prSet/>
      <dgm:spPr/>
      <dgm:t>
        <a:bodyPr/>
        <a:lstStyle/>
        <a:p>
          <a:endParaRPr lang="it-IT"/>
        </a:p>
      </dgm:t>
    </dgm:pt>
    <dgm:pt modelId="{1856591C-242D-4FB1-9BD6-1966D22E37CC}" type="sibTrans" cxnId="{28AFF307-A9A8-4524-BA1D-9497BD8C5374}">
      <dgm:prSet/>
      <dgm:spPr/>
      <dgm:t>
        <a:bodyPr/>
        <a:lstStyle/>
        <a:p>
          <a:endParaRPr lang="it-IT"/>
        </a:p>
      </dgm:t>
    </dgm:pt>
    <dgm:pt modelId="{5E974E4C-BEE1-49D2-88A0-809CFF0A8810}">
      <dgm:prSet phldrT="[Testo]" custT="1"/>
      <dgm:spPr/>
      <dgm:t>
        <a:bodyPr/>
        <a:lstStyle/>
        <a:p>
          <a:r>
            <a:rPr lang="it-IT" sz="1400" dirty="0"/>
            <a:t>CONSULENZA PSICO-SOCIALE</a:t>
          </a:r>
        </a:p>
        <a:p>
          <a:r>
            <a:rPr lang="it-IT" sz="1400" dirty="0"/>
            <a:t>SEGRETARIATO SOCIALE</a:t>
          </a:r>
        </a:p>
        <a:p>
          <a:r>
            <a:rPr lang="it-IT" sz="1400" dirty="0"/>
            <a:t>AZIONE DI FILTRO</a:t>
          </a:r>
        </a:p>
        <a:p>
          <a:r>
            <a:rPr lang="it-IT" sz="1400" dirty="0"/>
            <a:t>ACCOMPAGNAMENTO SOCIALE</a:t>
          </a:r>
        </a:p>
      </dgm:t>
    </dgm:pt>
    <dgm:pt modelId="{240CA7E0-0339-4D5D-9AA0-5F57D0F80BD3}" type="parTrans" cxnId="{77AF9AA2-3A9B-4026-86E2-34805EADFD55}">
      <dgm:prSet/>
      <dgm:spPr/>
      <dgm:t>
        <a:bodyPr/>
        <a:lstStyle/>
        <a:p>
          <a:endParaRPr lang="it-IT"/>
        </a:p>
      </dgm:t>
    </dgm:pt>
    <dgm:pt modelId="{21D9F6DA-25DD-4F38-BDA8-441D8FA9DB42}" type="sibTrans" cxnId="{77AF9AA2-3A9B-4026-86E2-34805EADFD55}">
      <dgm:prSet/>
      <dgm:spPr/>
      <dgm:t>
        <a:bodyPr/>
        <a:lstStyle/>
        <a:p>
          <a:endParaRPr lang="it-IT"/>
        </a:p>
      </dgm:t>
    </dgm:pt>
    <dgm:pt modelId="{B3F94D62-FA2C-4FA8-970C-9FBCC77EF846}">
      <dgm:prSet custT="1"/>
      <dgm:spPr/>
      <dgm:t>
        <a:bodyPr/>
        <a:lstStyle/>
        <a:p>
          <a:r>
            <a:rPr lang="it-IT" sz="1400" dirty="0"/>
            <a:t>RIUNIONI TRA PROFESSIONISTI COINVOLTI NEL CASO PER UNA LETTURA GLOBALE DELLA SITUAZIONE AL FINE DI VALUTARLA COLLETTIVAMENTE IN MODO INTEGRATO </a:t>
          </a:r>
        </a:p>
      </dgm:t>
    </dgm:pt>
    <dgm:pt modelId="{99144872-E705-4A40-9855-79932C6F7889}" type="parTrans" cxnId="{D4244CDD-EA71-4D30-9AED-BE1E7D4F1CA2}">
      <dgm:prSet/>
      <dgm:spPr/>
      <dgm:t>
        <a:bodyPr/>
        <a:lstStyle/>
        <a:p>
          <a:endParaRPr lang="it-IT"/>
        </a:p>
      </dgm:t>
    </dgm:pt>
    <dgm:pt modelId="{477F90B1-9327-4CC4-81C0-30D376F48990}" type="sibTrans" cxnId="{D4244CDD-EA71-4D30-9AED-BE1E7D4F1CA2}">
      <dgm:prSet/>
      <dgm:spPr/>
      <dgm:t>
        <a:bodyPr/>
        <a:lstStyle/>
        <a:p>
          <a:endParaRPr lang="it-IT"/>
        </a:p>
      </dgm:t>
    </dgm:pt>
    <dgm:pt modelId="{FBC6EBD7-D844-4819-9FF8-C3F75D9C499D}">
      <dgm:prSet custT="1"/>
      <dgm:spPr/>
      <dgm:t>
        <a:bodyPr/>
        <a:lstStyle/>
        <a:p>
          <a:r>
            <a:rPr lang="it-IT" sz="1600" dirty="0"/>
            <a:t>RELAZIONI SCRITTE </a:t>
          </a:r>
        </a:p>
        <a:p>
          <a:r>
            <a:rPr lang="it-IT" sz="1600" dirty="0"/>
            <a:t>DI SERVIZIO SOCIALE</a:t>
          </a:r>
        </a:p>
        <a:p>
          <a:r>
            <a:rPr lang="it-IT" sz="1200" dirty="0"/>
            <a:t>(si riflette sulla situazione e sulle informazioni apprese e si formula un PROGETTO DI INTERVENTO)</a:t>
          </a:r>
        </a:p>
      </dgm:t>
    </dgm:pt>
    <dgm:pt modelId="{2E7CA3F5-C8BF-4B78-9307-D6A4DAAD330F}" type="parTrans" cxnId="{8BF36308-BE01-4C47-ADC7-8BC5ADB707CD}">
      <dgm:prSet/>
      <dgm:spPr/>
      <dgm:t>
        <a:bodyPr/>
        <a:lstStyle/>
        <a:p>
          <a:endParaRPr lang="it-IT"/>
        </a:p>
      </dgm:t>
    </dgm:pt>
    <dgm:pt modelId="{278EFEDE-7F85-47E0-9533-CE30199D5F69}" type="sibTrans" cxnId="{8BF36308-BE01-4C47-ADC7-8BC5ADB707CD}">
      <dgm:prSet/>
      <dgm:spPr/>
      <dgm:t>
        <a:bodyPr/>
        <a:lstStyle/>
        <a:p>
          <a:endParaRPr lang="it-IT"/>
        </a:p>
      </dgm:t>
    </dgm:pt>
    <dgm:pt modelId="{E4293551-1A33-4EF2-A9E4-E4ADF80320E0}" type="pres">
      <dgm:prSet presAssocID="{8619E82B-5284-49B2-8DA6-F0C61D2C0383}" presName="diagram" presStyleCnt="0">
        <dgm:presLayoutVars>
          <dgm:dir/>
          <dgm:resizeHandles val="exact"/>
        </dgm:presLayoutVars>
      </dgm:prSet>
      <dgm:spPr/>
    </dgm:pt>
    <dgm:pt modelId="{3D6049FD-3129-4E30-A9F2-97EE28FBBF2D}" type="pres">
      <dgm:prSet presAssocID="{8F924A52-C37F-4078-ADE6-A19894D13924}" presName="node" presStyleLbl="node1" presStyleIdx="0" presStyleCnt="7">
        <dgm:presLayoutVars>
          <dgm:bulletEnabled val="1"/>
        </dgm:presLayoutVars>
      </dgm:prSet>
      <dgm:spPr/>
    </dgm:pt>
    <dgm:pt modelId="{8437EAC6-4D3F-4A75-91A2-37CCDF4A62B0}" type="pres">
      <dgm:prSet presAssocID="{9AD5CE26-E309-4C3C-852B-FD6448EC2FB3}" presName="sibTrans" presStyleCnt="0"/>
      <dgm:spPr/>
    </dgm:pt>
    <dgm:pt modelId="{57A955BB-C04D-4776-A1F4-293B6972A652}" type="pres">
      <dgm:prSet presAssocID="{BF6991E5-388C-4FE9-AD76-16C34FA47979}" presName="node" presStyleLbl="node1" presStyleIdx="1" presStyleCnt="7">
        <dgm:presLayoutVars>
          <dgm:bulletEnabled val="1"/>
        </dgm:presLayoutVars>
      </dgm:prSet>
      <dgm:spPr/>
    </dgm:pt>
    <dgm:pt modelId="{EFFA1E5F-E2A9-4252-A049-B88073192B64}" type="pres">
      <dgm:prSet presAssocID="{DB166253-3D7A-4B18-BFB5-EFD881E2E2F6}" presName="sibTrans" presStyleCnt="0"/>
      <dgm:spPr/>
    </dgm:pt>
    <dgm:pt modelId="{E3C30E8F-DC1B-4E64-8CDF-963519DE5813}" type="pres">
      <dgm:prSet presAssocID="{CDA8F604-5A43-438B-820E-7BFA68654676}" presName="node" presStyleLbl="node1" presStyleIdx="2" presStyleCnt="7">
        <dgm:presLayoutVars>
          <dgm:bulletEnabled val="1"/>
        </dgm:presLayoutVars>
      </dgm:prSet>
      <dgm:spPr/>
    </dgm:pt>
    <dgm:pt modelId="{B93AE703-F17A-4D57-8644-7D86224694BD}" type="pres">
      <dgm:prSet presAssocID="{9205F929-65FD-47B8-8859-F8BBFB540390}" presName="sibTrans" presStyleCnt="0"/>
      <dgm:spPr/>
    </dgm:pt>
    <dgm:pt modelId="{EFE79634-F017-44DF-8CDA-E0E2E989F406}" type="pres">
      <dgm:prSet presAssocID="{994A0528-0676-41B8-992A-1CD6C71F2340}" presName="node" presStyleLbl="node1" presStyleIdx="3" presStyleCnt="7">
        <dgm:presLayoutVars>
          <dgm:bulletEnabled val="1"/>
        </dgm:presLayoutVars>
      </dgm:prSet>
      <dgm:spPr/>
    </dgm:pt>
    <dgm:pt modelId="{9BC09C15-1563-4796-A320-9435CE46E970}" type="pres">
      <dgm:prSet presAssocID="{1856591C-242D-4FB1-9BD6-1966D22E37CC}" presName="sibTrans" presStyleCnt="0"/>
      <dgm:spPr/>
    </dgm:pt>
    <dgm:pt modelId="{333618B8-67A9-44BF-9003-8D60EA9D4CDD}" type="pres">
      <dgm:prSet presAssocID="{5E974E4C-BEE1-49D2-88A0-809CFF0A8810}" presName="node" presStyleLbl="node1" presStyleIdx="4" presStyleCnt="7" custLinFactNeighborY="2140">
        <dgm:presLayoutVars>
          <dgm:bulletEnabled val="1"/>
        </dgm:presLayoutVars>
      </dgm:prSet>
      <dgm:spPr/>
    </dgm:pt>
    <dgm:pt modelId="{AAEF76C3-A72D-481A-88DA-A37A84399C1A}" type="pres">
      <dgm:prSet presAssocID="{21D9F6DA-25DD-4F38-BDA8-441D8FA9DB42}" presName="sibTrans" presStyleCnt="0"/>
      <dgm:spPr/>
    </dgm:pt>
    <dgm:pt modelId="{7DC52297-EE55-40E7-8D14-A6F76431F0CA}" type="pres">
      <dgm:prSet presAssocID="{B3F94D62-FA2C-4FA8-970C-9FBCC77EF846}" presName="node" presStyleLbl="node1" presStyleIdx="5" presStyleCnt="7" custLinFactNeighborY="-1919">
        <dgm:presLayoutVars>
          <dgm:bulletEnabled val="1"/>
        </dgm:presLayoutVars>
      </dgm:prSet>
      <dgm:spPr/>
    </dgm:pt>
    <dgm:pt modelId="{3AAC7690-77B0-4404-9BC6-1CBF10FC49C4}" type="pres">
      <dgm:prSet presAssocID="{477F90B1-9327-4CC4-81C0-30D376F48990}" presName="sibTrans" presStyleCnt="0"/>
      <dgm:spPr/>
    </dgm:pt>
    <dgm:pt modelId="{763456BE-9835-4085-AA5E-AE970DB3FA5C}" type="pres">
      <dgm:prSet presAssocID="{FBC6EBD7-D844-4819-9FF8-C3F75D9C499D}" presName="node" presStyleLbl="node1" presStyleIdx="6" presStyleCnt="7">
        <dgm:presLayoutVars>
          <dgm:bulletEnabled val="1"/>
        </dgm:presLayoutVars>
      </dgm:prSet>
      <dgm:spPr/>
    </dgm:pt>
  </dgm:ptLst>
  <dgm:cxnLst>
    <dgm:cxn modelId="{A36CEA07-4A2C-4DC8-A70D-2A73D287A79B}" type="presOf" srcId="{BF6991E5-388C-4FE9-AD76-16C34FA47979}" destId="{57A955BB-C04D-4776-A1F4-293B6972A652}" srcOrd="0" destOrd="0" presId="urn:microsoft.com/office/officeart/2005/8/layout/default"/>
    <dgm:cxn modelId="{28AFF307-A9A8-4524-BA1D-9497BD8C5374}" srcId="{8619E82B-5284-49B2-8DA6-F0C61D2C0383}" destId="{994A0528-0676-41B8-992A-1CD6C71F2340}" srcOrd="3" destOrd="0" parTransId="{0107AE53-42AD-4D9A-AB72-FD0323851AB6}" sibTransId="{1856591C-242D-4FB1-9BD6-1966D22E37CC}"/>
    <dgm:cxn modelId="{8BF36308-BE01-4C47-ADC7-8BC5ADB707CD}" srcId="{8619E82B-5284-49B2-8DA6-F0C61D2C0383}" destId="{FBC6EBD7-D844-4819-9FF8-C3F75D9C499D}" srcOrd="6" destOrd="0" parTransId="{2E7CA3F5-C8BF-4B78-9307-D6A4DAAD330F}" sibTransId="{278EFEDE-7F85-47E0-9533-CE30199D5F69}"/>
    <dgm:cxn modelId="{49C7AB24-5825-4E53-8E17-2524FFCE4B26}" type="presOf" srcId="{8619E82B-5284-49B2-8DA6-F0C61D2C0383}" destId="{E4293551-1A33-4EF2-A9E4-E4ADF80320E0}" srcOrd="0" destOrd="0" presId="urn:microsoft.com/office/officeart/2005/8/layout/default"/>
    <dgm:cxn modelId="{66366664-9CCD-435F-878C-9A467FF71928}" type="presOf" srcId="{CDA8F604-5A43-438B-820E-7BFA68654676}" destId="{E3C30E8F-DC1B-4E64-8CDF-963519DE5813}" srcOrd="0" destOrd="0" presId="urn:microsoft.com/office/officeart/2005/8/layout/default"/>
    <dgm:cxn modelId="{D282C469-E87F-473C-8157-EDEBF1153AB0}" srcId="{8619E82B-5284-49B2-8DA6-F0C61D2C0383}" destId="{BF6991E5-388C-4FE9-AD76-16C34FA47979}" srcOrd="1" destOrd="0" parTransId="{FDBFDAD2-B49D-4FA4-B904-440910C55A46}" sibTransId="{DB166253-3D7A-4B18-BFB5-EFD881E2E2F6}"/>
    <dgm:cxn modelId="{2E9D8C80-893B-405C-BBEC-B7216A5A1C69}" type="presOf" srcId="{FBC6EBD7-D844-4819-9FF8-C3F75D9C499D}" destId="{763456BE-9835-4085-AA5E-AE970DB3FA5C}" srcOrd="0" destOrd="0" presId="urn:microsoft.com/office/officeart/2005/8/layout/default"/>
    <dgm:cxn modelId="{5C386487-725B-49A7-8BF6-20F703CD0AEA}" type="presOf" srcId="{5E974E4C-BEE1-49D2-88A0-809CFF0A8810}" destId="{333618B8-67A9-44BF-9003-8D60EA9D4CDD}" srcOrd="0" destOrd="0" presId="urn:microsoft.com/office/officeart/2005/8/layout/default"/>
    <dgm:cxn modelId="{00D4A798-F982-4855-85AA-B2CB4085ABA5}" type="presOf" srcId="{8F924A52-C37F-4078-ADE6-A19894D13924}" destId="{3D6049FD-3129-4E30-A9F2-97EE28FBBF2D}" srcOrd="0" destOrd="0" presId="urn:microsoft.com/office/officeart/2005/8/layout/default"/>
    <dgm:cxn modelId="{1431529F-9DE0-43E6-9C0B-DF40B228AE95}" type="presOf" srcId="{B3F94D62-FA2C-4FA8-970C-9FBCC77EF846}" destId="{7DC52297-EE55-40E7-8D14-A6F76431F0CA}" srcOrd="0" destOrd="0" presId="urn:microsoft.com/office/officeart/2005/8/layout/default"/>
    <dgm:cxn modelId="{77AF9AA2-3A9B-4026-86E2-34805EADFD55}" srcId="{8619E82B-5284-49B2-8DA6-F0C61D2C0383}" destId="{5E974E4C-BEE1-49D2-88A0-809CFF0A8810}" srcOrd="4" destOrd="0" parTransId="{240CA7E0-0339-4D5D-9AA0-5F57D0F80BD3}" sibTransId="{21D9F6DA-25DD-4F38-BDA8-441D8FA9DB42}"/>
    <dgm:cxn modelId="{CF8C73D3-6443-4EE5-9A57-120E71F65FBA}" srcId="{8619E82B-5284-49B2-8DA6-F0C61D2C0383}" destId="{CDA8F604-5A43-438B-820E-7BFA68654676}" srcOrd="2" destOrd="0" parTransId="{BC4090B4-65B5-4935-8FC9-FAA1A088D283}" sibTransId="{9205F929-65FD-47B8-8859-F8BBFB540390}"/>
    <dgm:cxn modelId="{E37616D8-AA44-4BD8-9112-7BDE9A176EB7}" srcId="{8619E82B-5284-49B2-8DA6-F0C61D2C0383}" destId="{8F924A52-C37F-4078-ADE6-A19894D13924}" srcOrd="0" destOrd="0" parTransId="{7419061B-F175-43F5-9A85-B0D467DB5467}" sibTransId="{9AD5CE26-E309-4C3C-852B-FD6448EC2FB3}"/>
    <dgm:cxn modelId="{D4244CDD-EA71-4D30-9AED-BE1E7D4F1CA2}" srcId="{8619E82B-5284-49B2-8DA6-F0C61D2C0383}" destId="{B3F94D62-FA2C-4FA8-970C-9FBCC77EF846}" srcOrd="5" destOrd="0" parTransId="{99144872-E705-4A40-9855-79932C6F7889}" sibTransId="{477F90B1-9327-4CC4-81C0-30D376F48990}"/>
    <dgm:cxn modelId="{6B00A8E7-0B7B-49F2-99FC-E9A1E1D63AFD}" type="presOf" srcId="{994A0528-0676-41B8-992A-1CD6C71F2340}" destId="{EFE79634-F017-44DF-8CDA-E0E2E989F406}" srcOrd="0" destOrd="0" presId="urn:microsoft.com/office/officeart/2005/8/layout/default"/>
    <dgm:cxn modelId="{1F411273-9282-4495-BC05-5FA1F3866A1C}" type="presParOf" srcId="{E4293551-1A33-4EF2-A9E4-E4ADF80320E0}" destId="{3D6049FD-3129-4E30-A9F2-97EE28FBBF2D}" srcOrd="0" destOrd="0" presId="urn:microsoft.com/office/officeart/2005/8/layout/default"/>
    <dgm:cxn modelId="{4C8672CB-0E06-42B7-BD3E-0D316EA7B428}" type="presParOf" srcId="{E4293551-1A33-4EF2-A9E4-E4ADF80320E0}" destId="{8437EAC6-4D3F-4A75-91A2-37CCDF4A62B0}" srcOrd="1" destOrd="0" presId="urn:microsoft.com/office/officeart/2005/8/layout/default"/>
    <dgm:cxn modelId="{C79A1E9E-9593-4B8B-B42D-1FA2BB8DF005}" type="presParOf" srcId="{E4293551-1A33-4EF2-A9E4-E4ADF80320E0}" destId="{57A955BB-C04D-4776-A1F4-293B6972A652}" srcOrd="2" destOrd="0" presId="urn:microsoft.com/office/officeart/2005/8/layout/default"/>
    <dgm:cxn modelId="{E332FE5A-9F2E-4DFC-AB03-78C8D635342D}" type="presParOf" srcId="{E4293551-1A33-4EF2-A9E4-E4ADF80320E0}" destId="{EFFA1E5F-E2A9-4252-A049-B88073192B64}" srcOrd="3" destOrd="0" presId="urn:microsoft.com/office/officeart/2005/8/layout/default"/>
    <dgm:cxn modelId="{60DD0888-3190-417E-8547-0594A939DE49}" type="presParOf" srcId="{E4293551-1A33-4EF2-A9E4-E4ADF80320E0}" destId="{E3C30E8F-DC1B-4E64-8CDF-963519DE5813}" srcOrd="4" destOrd="0" presId="urn:microsoft.com/office/officeart/2005/8/layout/default"/>
    <dgm:cxn modelId="{C1A445A0-C29F-45E2-90A0-56455D36A0C8}" type="presParOf" srcId="{E4293551-1A33-4EF2-A9E4-E4ADF80320E0}" destId="{B93AE703-F17A-4D57-8644-7D86224694BD}" srcOrd="5" destOrd="0" presId="urn:microsoft.com/office/officeart/2005/8/layout/default"/>
    <dgm:cxn modelId="{0DDC584D-1734-4E4E-AC15-FE432CC8078D}" type="presParOf" srcId="{E4293551-1A33-4EF2-A9E4-E4ADF80320E0}" destId="{EFE79634-F017-44DF-8CDA-E0E2E989F406}" srcOrd="6" destOrd="0" presId="urn:microsoft.com/office/officeart/2005/8/layout/default"/>
    <dgm:cxn modelId="{A5CED75B-AB2B-433C-96F2-5AF5528894CB}" type="presParOf" srcId="{E4293551-1A33-4EF2-A9E4-E4ADF80320E0}" destId="{9BC09C15-1563-4796-A320-9435CE46E970}" srcOrd="7" destOrd="0" presId="urn:microsoft.com/office/officeart/2005/8/layout/default"/>
    <dgm:cxn modelId="{7520F1F5-2C19-4EB1-A545-C572F7A948AA}" type="presParOf" srcId="{E4293551-1A33-4EF2-A9E4-E4ADF80320E0}" destId="{333618B8-67A9-44BF-9003-8D60EA9D4CDD}" srcOrd="8" destOrd="0" presId="urn:microsoft.com/office/officeart/2005/8/layout/default"/>
    <dgm:cxn modelId="{62D5FA89-54BB-4FCF-8F1C-4DFA92F9A02C}" type="presParOf" srcId="{E4293551-1A33-4EF2-A9E4-E4ADF80320E0}" destId="{AAEF76C3-A72D-481A-88DA-A37A84399C1A}" srcOrd="9" destOrd="0" presId="urn:microsoft.com/office/officeart/2005/8/layout/default"/>
    <dgm:cxn modelId="{10E14B16-865B-4A52-9648-39F10503CBB8}" type="presParOf" srcId="{E4293551-1A33-4EF2-A9E4-E4ADF80320E0}" destId="{7DC52297-EE55-40E7-8D14-A6F76431F0CA}" srcOrd="10" destOrd="0" presId="urn:microsoft.com/office/officeart/2005/8/layout/default"/>
    <dgm:cxn modelId="{8B54927D-5DB9-479C-B5E2-2EC8285294B6}" type="presParOf" srcId="{E4293551-1A33-4EF2-A9E4-E4ADF80320E0}" destId="{3AAC7690-77B0-4404-9BC6-1CBF10FC49C4}" srcOrd="11" destOrd="0" presId="urn:microsoft.com/office/officeart/2005/8/layout/default"/>
    <dgm:cxn modelId="{CC1732CA-372D-4706-B90E-DE5B84EAF28E}" type="presParOf" srcId="{E4293551-1A33-4EF2-A9E4-E4ADF80320E0}" destId="{763456BE-9835-4085-AA5E-AE970DB3FA5C}"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7A55E-3918-497A-9383-0019335206EB}">
      <dsp:nvSpPr>
        <dsp:cNvPr id="0" name=""/>
        <dsp:cNvSpPr/>
      </dsp:nvSpPr>
      <dsp:spPr>
        <a:xfrm>
          <a:off x="4601730" y="1985"/>
          <a:ext cx="1306748" cy="8493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PUNTO D’INCONTRO</a:t>
          </a:r>
        </a:p>
      </dsp:txBody>
      <dsp:txXfrm>
        <a:off x="4643194" y="43449"/>
        <a:ext cx="1223820" cy="766458"/>
      </dsp:txXfrm>
    </dsp:sp>
    <dsp:sp modelId="{B7E95398-79AB-4406-AA95-658B83C710F3}">
      <dsp:nvSpPr>
        <dsp:cNvPr id="0" name=""/>
        <dsp:cNvSpPr/>
      </dsp:nvSpPr>
      <dsp:spPr>
        <a:xfrm>
          <a:off x="3254483" y="426678"/>
          <a:ext cx="4001242" cy="4001242"/>
        </a:xfrm>
        <a:custGeom>
          <a:avLst/>
          <a:gdLst/>
          <a:ahLst/>
          <a:cxnLst/>
          <a:rect l="0" t="0" r="0" b="0"/>
          <a:pathLst>
            <a:path>
              <a:moveTo>
                <a:pt x="2818272" y="174715"/>
              </a:moveTo>
              <a:arcTo wR="2000621" hR="2000621" stAng="17647386" swAng="9236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70C1538-B9A7-426E-A8CA-92C3A8B63D58}">
      <dsp:nvSpPr>
        <dsp:cNvPr id="0" name=""/>
        <dsp:cNvSpPr/>
      </dsp:nvSpPr>
      <dsp:spPr>
        <a:xfrm>
          <a:off x="5686348" y="1002295"/>
          <a:ext cx="2602689" cy="8493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AGENTE  DI</a:t>
          </a:r>
        </a:p>
        <a:p>
          <a:pPr marL="0" lvl="0" indent="0" algn="ctr" defTabSz="711200">
            <a:lnSpc>
              <a:spcPct val="90000"/>
            </a:lnSpc>
            <a:spcBef>
              <a:spcPct val="0"/>
            </a:spcBef>
            <a:spcAft>
              <a:spcPct val="35000"/>
            </a:spcAft>
            <a:buNone/>
          </a:pPr>
          <a:r>
            <a:rPr lang="it-IT" sz="1600" kern="1200" dirty="0"/>
            <a:t>CAMBIAMENTO</a:t>
          </a:r>
        </a:p>
      </dsp:txBody>
      <dsp:txXfrm>
        <a:off x="5727812" y="1043759"/>
        <a:ext cx="2519761" cy="766458"/>
      </dsp:txXfrm>
    </dsp:sp>
    <dsp:sp modelId="{696A93CE-EA1F-4D14-A142-81BCDC1C0537}">
      <dsp:nvSpPr>
        <dsp:cNvPr id="0" name=""/>
        <dsp:cNvSpPr/>
      </dsp:nvSpPr>
      <dsp:spPr>
        <a:xfrm>
          <a:off x="3254483" y="426678"/>
          <a:ext cx="4001242" cy="4001242"/>
        </a:xfrm>
        <a:custGeom>
          <a:avLst/>
          <a:gdLst/>
          <a:ahLst/>
          <a:cxnLst/>
          <a:rect l="0" t="0" r="0" b="0"/>
          <a:pathLst>
            <a:path>
              <a:moveTo>
                <a:pt x="3969819" y="1647431"/>
              </a:moveTo>
              <a:arcTo wR="2000621" hR="2000621" stAng="20989903" swAng="120739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FED87D4-428C-4E21-B5C2-69766630BB26}">
      <dsp:nvSpPr>
        <dsp:cNvPr id="0" name=""/>
        <dsp:cNvSpPr/>
      </dsp:nvSpPr>
      <dsp:spPr>
        <a:xfrm>
          <a:off x="5728125" y="2995782"/>
          <a:ext cx="2519136" cy="863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CERNIERA DI COLLEGAMENTO</a:t>
          </a:r>
        </a:p>
      </dsp:txBody>
      <dsp:txXfrm>
        <a:off x="5770285" y="3037942"/>
        <a:ext cx="2434816" cy="779335"/>
      </dsp:txXfrm>
    </dsp:sp>
    <dsp:sp modelId="{468653B0-EFEA-434B-8C88-6A36760D5F3A}">
      <dsp:nvSpPr>
        <dsp:cNvPr id="0" name=""/>
        <dsp:cNvSpPr/>
      </dsp:nvSpPr>
      <dsp:spPr>
        <a:xfrm>
          <a:off x="3559182" y="182667"/>
          <a:ext cx="4001242" cy="4001242"/>
        </a:xfrm>
        <a:custGeom>
          <a:avLst/>
          <a:gdLst/>
          <a:ahLst/>
          <a:cxnLst/>
          <a:rect l="0" t="0" r="0" b="0"/>
          <a:pathLst>
            <a:path>
              <a:moveTo>
                <a:pt x="3001066" y="3733132"/>
              </a:moveTo>
              <a:arcTo wR="2000621" hR="2000621" stAng="3599733" swAng="55821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0B92F49-F1FE-4BF7-A216-EB5721B6F076}">
      <dsp:nvSpPr>
        <dsp:cNvPr id="0" name=""/>
        <dsp:cNvSpPr/>
      </dsp:nvSpPr>
      <dsp:spPr>
        <a:xfrm>
          <a:off x="4232418" y="3897359"/>
          <a:ext cx="1932824" cy="8493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AGENTE DI SOCIALIZZAZIONE</a:t>
          </a:r>
        </a:p>
      </dsp:txBody>
      <dsp:txXfrm>
        <a:off x="4273882" y="3938823"/>
        <a:ext cx="1849896" cy="766458"/>
      </dsp:txXfrm>
    </dsp:sp>
    <dsp:sp modelId="{44D3B20F-0386-40B1-882B-69E1A900EEDF}">
      <dsp:nvSpPr>
        <dsp:cNvPr id="0" name=""/>
        <dsp:cNvSpPr/>
      </dsp:nvSpPr>
      <dsp:spPr>
        <a:xfrm>
          <a:off x="3882989" y="893103"/>
          <a:ext cx="4001242" cy="4001242"/>
        </a:xfrm>
        <a:custGeom>
          <a:avLst/>
          <a:gdLst/>
          <a:ahLst/>
          <a:cxnLst/>
          <a:rect l="0" t="0" r="0" b="0"/>
          <a:pathLst>
            <a:path>
              <a:moveTo>
                <a:pt x="329149" y="3100015"/>
              </a:moveTo>
              <a:arcTo wR="2000621" hR="2000621" stAng="8799928" swAng="18775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B647DEE-1147-499A-BF98-DA7073D7F213}">
      <dsp:nvSpPr>
        <dsp:cNvPr id="0" name=""/>
        <dsp:cNvSpPr/>
      </dsp:nvSpPr>
      <dsp:spPr>
        <a:xfrm>
          <a:off x="2381308" y="2817787"/>
          <a:ext cx="2591908" cy="10508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AGENTE E PROMOTORE DELL’AUTOREALIZZAZIONE DELLA PERSONA</a:t>
          </a:r>
        </a:p>
      </dsp:txBody>
      <dsp:txXfrm>
        <a:off x="2432605" y="2869084"/>
        <a:ext cx="2489314" cy="948232"/>
      </dsp:txXfrm>
    </dsp:sp>
    <dsp:sp modelId="{812CA70D-7A7F-499C-9C05-9A3F4B565E05}">
      <dsp:nvSpPr>
        <dsp:cNvPr id="0" name=""/>
        <dsp:cNvSpPr/>
      </dsp:nvSpPr>
      <dsp:spPr>
        <a:xfrm>
          <a:off x="3234092" y="-130868"/>
          <a:ext cx="4001242" cy="4001242"/>
        </a:xfrm>
        <a:custGeom>
          <a:avLst/>
          <a:gdLst/>
          <a:ahLst/>
          <a:cxnLst/>
          <a:rect l="0" t="0" r="0" b="0"/>
          <a:pathLst>
            <a:path>
              <a:moveTo>
                <a:pt x="182542" y="2835531"/>
              </a:moveTo>
              <a:arcTo wR="2000621" hR="2000621" stAng="9320049" swAng="65616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AB6AE6D-829B-4BAA-AB09-B06274C95A80}">
      <dsp:nvSpPr>
        <dsp:cNvPr id="0" name=""/>
        <dsp:cNvSpPr/>
      </dsp:nvSpPr>
      <dsp:spPr>
        <a:xfrm>
          <a:off x="2412897" y="633046"/>
          <a:ext cx="2219237" cy="15878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ESPERTO DEI SISTEMI DI RELAZIONE PER AGEVOLARE I PROCESSI COMUNICATIVI TRA I DIVERSI SOGGETTI SOCIALI</a:t>
          </a:r>
        </a:p>
      </dsp:txBody>
      <dsp:txXfrm>
        <a:off x="2490411" y="710560"/>
        <a:ext cx="2064209" cy="1432857"/>
      </dsp:txXfrm>
    </dsp:sp>
    <dsp:sp modelId="{FE52EF30-893E-45B8-A21C-0B26B7D1FEBF}">
      <dsp:nvSpPr>
        <dsp:cNvPr id="0" name=""/>
        <dsp:cNvSpPr/>
      </dsp:nvSpPr>
      <dsp:spPr>
        <a:xfrm>
          <a:off x="3254483" y="426678"/>
          <a:ext cx="4001242" cy="4001242"/>
        </a:xfrm>
        <a:custGeom>
          <a:avLst/>
          <a:gdLst/>
          <a:ahLst/>
          <a:cxnLst/>
          <a:rect l="0" t="0" r="0" b="0"/>
          <a:pathLst>
            <a:path>
              <a:moveTo>
                <a:pt x="1160954" y="184734"/>
              </a:moveTo>
              <a:arcTo wR="2000621" hR="2000621" stAng="14711050" swAng="25900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1309E-A120-4003-BF22-E0487C073DE8}">
      <dsp:nvSpPr>
        <dsp:cNvPr id="0" name=""/>
        <dsp:cNvSpPr/>
      </dsp:nvSpPr>
      <dsp:spPr>
        <a:xfrm>
          <a:off x="3709851" y="15565"/>
          <a:ext cx="3095904" cy="1151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RELAZIONE INTERPERSONALE PROFESSIONALE</a:t>
          </a:r>
        </a:p>
      </dsp:txBody>
      <dsp:txXfrm>
        <a:off x="3766059" y="71773"/>
        <a:ext cx="2983488" cy="1039011"/>
      </dsp:txXfrm>
    </dsp:sp>
    <dsp:sp modelId="{42F94299-EF06-4422-A500-8A897AD126B6}">
      <dsp:nvSpPr>
        <dsp:cNvPr id="0" name=""/>
        <dsp:cNvSpPr/>
      </dsp:nvSpPr>
      <dsp:spPr>
        <a:xfrm>
          <a:off x="3024128" y="985025"/>
          <a:ext cx="4601010" cy="4601010"/>
        </a:xfrm>
        <a:custGeom>
          <a:avLst/>
          <a:gdLst/>
          <a:ahLst/>
          <a:cxnLst/>
          <a:rect l="0" t="0" r="0" b="0"/>
          <a:pathLst>
            <a:path>
              <a:moveTo>
                <a:pt x="3312520" y="234555"/>
              </a:moveTo>
              <a:arcTo wR="2300505" hR="2300505" stAng="17765889" swAng="57115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3E60ED5-4590-484C-9075-3A357D5886B0}">
      <dsp:nvSpPr>
        <dsp:cNvPr id="0" name=""/>
        <dsp:cNvSpPr/>
      </dsp:nvSpPr>
      <dsp:spPr>
        <a:xfrm>
          <a:off x="5939938" y="1492000"/>
          <a:ext cx="3577874" cy="1151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STUDIO E ANALISI DEGLI ELEMENTI SIGNIFICATIVI DEL PROBLEMA</a:t>
          </a:r>
        </a:p>
      </dsp:txBody>
      <dsp:txXfrm>
        <a:off x="5996146" y="1548208"/>
        <a:ext cx="3465458" cy="1039011"/>
      </dsp:txXfrm>
    </dsp:sp>
    <dsp:sp modelId="{A78B9C8E-4487-40A4-A5FB-5227D07D10C6}">
      <dsp:nvSpPr>
        <dsp:cNvPr id="0" name=""/>
        <dsp:cNvSpPr/>
      </dsp:nvSpPr>
      <dsp:spPr>
        <a:xfrm>
          <a:off x="3254694" y="813027"/>
          <a:ext cx="4601010" cy="4601010"/>
        </a:xfrm>
        <a:custGeom>
          <a:avLst/>
          <a:gdLst/>
          <a:ahLst/>
          <a:cxnLst/>
          <a:rect l="0" t="0" r="0" b="0"/>
          <a:pathLst>
            <a:path>
              <a:moveTo>
                <a:pt x="4575087" y="1956117"/>
              </a:moveTo>
              <a:arcTo wR="2300505" hR="2300505" stAng="21083425" swAng="57581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E9CD9A0-49FF-4EAA-BD88-107632CC1C1F}">
      <dsp:nvSpPr>
        <dsp:cNvPr id="0" name=""/>
        <dsp:cNvSpPr/>
      </dsp:nvSpPr>
      <dsp:spPr>
        <a:xfrm>
          <a:off x="6025796" y="3280778"/>
          <a:ext cx="2931321" cy="17672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STUDIO E ANALISI</a:t>
          </a:r>
        </a:p>
        <a:p>
          <a:pPr marL="0" lvl="0" indent="0" algn="ctr" defTabSz="1066800">
            <a:lnSpc>
              <a:spcPct val="90000"/>
            </a:lnSpc>
            <a:spcBef>
              <a:spcPct val="0"/>
            </a:spcBef>
            <a:spcAft>
              <a:spcPct val="35000"/>
            </a:spcAft>
            <a:buNone/>
          </a:pPr>
          <a:r>
            <a:rPr lang="it-IT" sz="2400" kern="1200" dirty="0"/>
            <a:t>DELLA PERSONA </a:t>
          </a:r>
        </a:p>
      </dsp:txBody>
      <dsp:txXfrm>
        <a:off x="6112067" y="3367049"/>
        <a:ext cx="2758779" cy="1594726"/>
      </dsp:txXfrm>
    </dsp:sp>
    <dsp:sp modelId="{17EDC64B-DEB1-461F-82EC-996345884CF8}">
      <dsp:nvSpPr>
        <dsp:cNvPr id="0" name=""/>
        <dsp:cNvSpPr/>
      </dsp:nvSpPr>
      <dsp:spPr>
        <a:xfrm>
          <a:off x="3746238" y="513854"/>
          <a:ext cx="4601010" cy="4601010"/>
        </a:xfrm>
        <a:custGeom>
          <a:avLst/>
          <a:gdLst/>
          <a:ahLst/>
          <a:cxnLst/>
          <a:rect l="0" t="0" r="0" b="0"/>
          <a:pathLst>
            <a:path>
              <a:moveTo>
                <a:pt x="2515638" y="4590929"/>
              </a:moveTo>
              <a:arcTo wR="2300505" hR="2300505" stAng="5078047" swAng="158775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80334B2-F7DD-47F0-97C2-0E7B702C86BB}">
      <dsp:nvSpPr>
        <dsp:cNvPr id="0" name=""/>
        <dsp:cNvSpPr/>
      </dsp:nvSpPr>
      <dsp:spPr>
        <a:xfrm>
          <a:off x="2292484" y="3146206"/>
          <a:ext cx="2618859" cy="1985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STUDIO E ANALISI </a:t>
          </a:r>
        </a:p>
        <a:p>
          <a:pPr marL="0" lvl="0" indent="0" algn="ctr" defTabSz="889000">
            <a:lnSpc>
              <a:spcPct val="90000"/>
            </a:lnSpc>
            <a:spcBef>
              <a:spcPct val="0"/>
            </a:spcBef>
            <a:spcAft>
              <a:spcPct val="35000"/>
            </a:spcAft>
            <a:buNone/>
          </a:pPr>
          <a:r>
            <a:rPr lang="it-IT" sz="2000" kern="1200" dirty="0"/>
            <a:t>DEL CONTESTO DI RIFERIMENTO</a:t>
          </a:r>
        </a:p>
      </dsp:txBody>
      <dsp:txXfrm>
        <a:off x="2389420" y="3243142"/>
        <a:ext cx="2424987" cy="1791868"/>
      </dsp:txXfrm>
    </dsp:sp>
    <dsp:sp modelId="{3673D9FB-610A-42A1-BDE6-1A7CEEF46F83}">
      <dsp:nvSpPr>
        <dsp:cNvPr id="0" name=""/>
        <dsp:cNvSpPr/>
      </dsp:nvSpPr>
      <dsp:spPr>
        <a:xfrm>
          <a:off x="2617260" y="-555352"/>
          <a:ext cx="4601010" cy="4601010"/>
        </a:xfrm>
        <a:custGeom>
          <a:avLst/>
          <a:gdLst/>
          <a:ahLst/>
          <a:cxnLst/>
          <a:rect l="0" t="0" r="0" b="0"/>
          <a:pathLst>
            <a:path>
              <a:moveTo>
                <a:pt x="426398" y="3634690"/>
              </a:moveTo>
              <a:arcTo wR="2300505" hR="2300505" stAng="8673166" swAng="37371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A7783A9-66C1-4F69-A46C-5F42A1DE6108}">
      <dsp:nvSpPr>
        <dsp:cNvPr id="0" name=""/>
        <dsp:cNvSpPr/>
      </dsp:nvSpPr>
      <dsp:spPr>
        <a:xfrm>
          <a:off x="1369160" y="1201180"/>
          <a:ext cx="3225041" cy="15936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PROMOZIONE DELLE RISORSE PERSONALI</a:t>
          </a:r>
        </a:p>
        <a:p>
          <a:pPr marL="0" lvl="0" indent="0" algn="ctr" defTabSz="844550">
            <a:lnSpc>
              <a:spcPct val="90000"/>
            </a:lnSpc>
            <a:spcBef>
              <a:spcPct val="0"/>
            </a:spcBef>
            <a:spcAft>
              <a:spcPct val="35000"/>
            </a:spcAft>
            <a:buNone/>
          </a:pPr>
          <a:r>
            <a:rPr lang="it-IT" sz="1900" kern="1200" dirty="0"/>
            <a:t>ISTITUZIONALI</a:t>
          </a:r>
        </a:p>
        <a:p>
          <a:pPr marL="0" lvl="0" indent="0" algn="ctr" defTabSz="844550">
            <a:lnSpc>
              <a:spcPct val="90000"/>
            </a:lnSpc>
            <a:spcBef>
              <a:spcPct val="0"/>
            </a:spcBef>
            <a:spcAft>
              <a:spcPct val="35000"/>
            </a:spcAft>
            <a:buNone/>
          </a:pPr>
          <a:r>
            <a:rPr lang="it-IT" sz="1900" kern="1200" dirty="0"/>
            <a:t>COLLETTIVE</a:t>
          </a:r>
        </a:p>
      </dsp:txBody>
      <dsp:txXfrm>
        <a:off x="1446955" y="1278975"/>
        <a:ext cx="3069451" cy="1438054"/>
      </dsp:txXfrm>
    </dsp:sp>
    <dsp:sp modelId="{88053E0E-8F2B-4F5D-B063-F6BE402DA190}">
      <dsp:nvSpPr>
        <dsp:cNvPr id="0" name=""/>
        <dsp:cNvSpPr/>
      </dsp:nvSpPr>
      <dsp:spPr>
        <a:xfrm>
          <a:off x="3207445" y="840312"/>
          <a:ext cx="4601010" cy="4601010"/>
        </a:xfrm>
        <a:custGeom>
          <a:avLst/>
          <a:gdLst/>
          <a:ahLst/>
          <a:cxnLst/>
          <a:rect l="0" t="0" r="0" b="0"/>
          <a:pathLst>
            <a:path>
              <a:moveTo>
                <a:pt x="1074504" y="353906"/>
              </a:moveTo>
              <a:arcTo wR="2300505" hR="2300505" stAng="14267795" swAng="5830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C5DF5-1975-4ED1-BE18-FA8B9347D812}">
      <dsp:nvSpPr>
        <dsp:cNvPr id="0" name=""/>
        <dsp:cNvSpPr/>
      </dsp:nvSpPr>
      <dsp:spPr>
        <a:xfrm>
          <a:off x="1283"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t>AIUTO SUL PIANO RELAZIONALE- EMOTIVO</a:t>
          </a:r>
        </a:p>
      </dsp:txBody>
      <dsp:txXfrm>
        <a:off x="1283" y="0"/>
        <a:ext cx="3337470" cy="1305401"/>
      </dsp:txXfrm>
    </dsp:sp>
    <dsp:sp modelId="{82BF2E3F-7AD5-4E79-996F-89C3C6421B4C}">
      <dsp:nvSpPr>
        <dsp:cNvPr id="0" name=""/>
        <dsp:cNvSpPr/>
      </dsp:nvSpPr>
      <dsp:spPr>
        <a:xfrm>
          <a:off x="335030" y="1306676"/>
          <a:ext cx="2669976"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it-IT" sz="1500" kern="1200" dirty="0"/>
            <a:t>PER CHIARIFICARE</a:t>
          </a:r>
        </a:p>
      </dsp:txBody>
      <dsp:txXfrm>
        <a:off x="373457" y="1345103"/>
        <a:ext cx="2593122" cy="1235133"/>
      </dsp:txXfrm>
    </dsp:sp>
    <dsp:sp modelId="{9385B336-C697-4C11-B62C-F05E3ED3B8E2}">
      <dsp:nvSpPr>
        <dsp:cNvPr id="0" name=""/>
        <dsp:cNvSpPr/>
      </dsp:nvSpPr>
      <dsp:spPr>
        <a:xfrm>
          <a:off x="335030" y="2820508"/>
          <a:ext cx="2669976"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it-IT" sz="1500" kern="1200" dirty="0"/>
            <a:t> CON LA FINALITA’ ULTIMA DI RENDERE L’UTENTE AUTONOMO DAL SERVIZIO</a:t>
          </a:r>
        </a:p>
      </dsp:txBody>
      <dsp:txXfrm>
        <a:off x="373457" y="2858935"/>
        <a:ext cx="2593122" cy="1235133"/>
      </dsp:txXfrm>
    </dsp:sp>
    <dsp:sp modelId="{68696FBB-2B31-4A8F-85BA-02EC1F4CABDE}">
      <dsp:nvSpPr>
        <dsp:cNvPr id="0" name=""/>
        <dsp:cNvSpPr/>
      </dsp:nvSpPr>
      <dsp:spPr>
        <a:xfrm>
          <a:off x="3589064"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t>AIUTO PER SVILUPPARE LE CAPACITA’ </a:t>
          </a:r>
        </a:p>
        <a:p>
          <a:pPr marL="0" lvl="0" indent="0" algn="ctr" defTabSz="1022350">
            <a:lnSpc>
              <a:spcPct val="90000"/>
            </a:lnSpc>
            <a:spcBef>
              <a:spcPct val="0"/>
            </a:spcBef>
            <a:spcAft>
              <a:spcPct val="35000"/>
            </a:spcAft>
            <a:buNone/>
          </a:pPr>
          <a:r>
            <a:rPr lang="it-IT" sz="2300" kern="1200" dirty="0"/>
            <a:t>(ANCHE CREATIVE)</a:t>
          </a:r>
        </a:p>
      </dsp:txBody>
      <dsp:txXfrm>
        <a:off x="3589064" y="0"/>
        <a:ext cx="3337470" cy="1305401"/>
      </dsp:txXfrm>
    </dsp:sp>
    <dsp:sp modelId="{2B07D7B1-420E-4ECB-B5CA-FE5F671491A4}">
      <dsp:nvSpPr>
        <dsp:cNvPr id="0" name=""/>
        <dsp:cNvSpPr/>
      </dsp:nvSpPr>
      <dsp:spPr>
        <a:xfrm>
          <a:off x="3922811" y="1306676"/>
          <a:ext cx="2669976"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it-IT" sz="1500" kern="1200" dirty="0"/>
            <a:t>PER COMPRENDERE </a:t>
          </a:r>
        </a:p>
        <a:p>
          <a:pPr marL="0" lvl="0" indent="0" algn="ctr" defTabSz="666750">
            <a:lnSpc>
              <a:spcPct val="90000"/>
            </a:lnSpc>
            <a:spcBef>
              <a:spcPct val="0"/>
            </a:spcBef>
            <a:spcAft>
              <a:spcPct val="35000"/>
            </a:spcAft>
            <a:buNone/>
          </a:pPr>
          <a:r>
            <a:rPr lang="it-IT" sz="1500" kern="1200" dirty="0"/>
            <a:t>LE PROPRIE RESPONSABILITA’</a:t>
          </a:r>
        </a:p>
      </dsp:txBody>
      <dsp:txXfrm>
        <a:off x="3961238" y="1345103"/>
        <a:ext cx="2593122" cy="1235133"/>
      </dsp:txXfrm>
    </dsp:sp>
    <dsp:sp modelId="{70791341-FF05-4C60-A027-3FBDFFE5583F}">
      <dsp:nvSpPr>
        <dsp:cNvPr id="0" name=""/>
        <dsp:cNvSpPr/>
      </dsp:nvSpPr>
      <dsp:spPr>
        <a:xfrm>
          <a:off x="3922811" y="2820508"/>
          <a:ext cx="2669976"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it-IT" sz="1500" kern="1200" dirty="0"/>
            <a:t>PER AVVIARE UN PROCESSO DI CAMBIAMENTO</a:t>
          </a:r>
        </a:p>
      </dsp:txBody>
      <dsp:txXfrm>
        <a:off x="3961238" y="2858935"/>
        <a:ext cx="2593122" cy="1235133"/>
      </dsp:txXfrm>
    </dsp:sp>
    <dsp:sp modelId="{8BD35906-0E40-4FB4-8BEF-903BC6984CF8}">
      <dsp:nvSpPr>
        <dsp:cNvPr id="0" name=""/>
        <dsp:cNvSpPr/>
      </dsp:nvSpPr>
      <dsp:spPr>
        <a:xfrm>
          <a:off x="7176845"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t>AIUTO PER POTER ACCEDERE</a:t>
          </a:r>
        </a:p>
      </dsp:txBody>
      <dsp:txXfrm>
        <a:off x="7176845" y="0"/>
        <a:ext cx="3337470" cy="1305401"/>
      </dsp:txXfrm>
    </dsp:sp>
    <dsp:sp modelId="{128AF7D3-7C39-478E-9886-0CCFFA174E9C}">
      <dsp:nvSpPr>
        <dsp:cNvPr id="0" name=""/>
        <dsp:cNvSpPr/>
      </dsp:nvSpPr>
      <dsp:spPr>
        <a:xfrm>
          <a:off x="7510592" y="1306676"/>
          <a:ext cx="2669976"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it-IT" sz="1500" kern="1200" dirty="0"/>
            <a:t>ALLE RISORSE ISTITUZIONALI </a:t>
          </a:r>
        </a:p>
        <a:p>
          <a:pPr marL="0" lvl="0" indent="0" algn="ctr" defTabSz="666750">
            <a:lnSpc>
              <a:spcPct val="90000"/>
            </a:lnSpc>
            <a:spcBef>
              <a:spcPct val="0"/>
            </a:spcBef>
            <a:spcAft>
              <a:spcPct val="35000"/>
            </a:spcAft>
            <a:buNone/>
          </a:pPr>
          <a:r>
            <a:rPr lang="it-IT" sz="1500" kern="1200" dirty="0"/>
            <a:t>(prassi amministrative)</a:t>
          </a:r>
        </a:p>
      </dsp:txBody>
      <dsp:txXfrm>
        <a:off x="7549019" y="1345103"/>
        <a:ext cx="2593122" cy="1235133"/>
      </dsp:txXfrm>
    </dsp:sp>
    <dsp:sp modelId="{EA8C15AE-6B34-4558-A07E-1173BD6C4FE1}">
      <dsp:nvSpPr>
        <dsp:cNvPr id="0" name=""/>
        <dsp:cNvSpPr/>
      </dsp:nvSpPr>
      <dsp:spPr>
        <a:xfrm>
          <a:off x="7510592" y="2820508"/>
          <a:ext cx="2669976"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it-IT" sz="1500" kern="1200" dirty="0"/>
            <a:t>ALLE RISORSE COMUNITARIE</a:t>
          </a:r>
        </a:p>
        <a:p>
          <a:pPr marL="0" lvl="0" indent="0" algn="ctr" defTabSz="666750">
            <a:lnSpc>
              <a:spcPct val="90000"/>
            </a:lnSpc>
            <a:spcBef>
              <a:spcPct val="0"/>
            </a:spcBef>
            <a:spcAft>
              <a:spcPct val="35000"/>
            </a:spcAft>
            <a:buNone/>
          </a:pPr>
          <a:r>
            <a:rPr lang="it-IT" sz="1500" kern="1200" dirty="0"/>
            <a:t>(attraverso rapporti di collaborazione ed integrazione tra servizi pubblici e privati)</a:t>
          </a:r>
        </a:p>
      </dsp:txBody>
      <dsp:txXfrm>
        <a:off x="7549019" y="2858935"/>
        <a:ext cx="2593122" cy="12351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0D432-DD91-4D67-BA54-51419409218D}">
      <dsp:nvSpPr>
        <dsp:cNvPr id="0" name=""/>
        <dsp:cNvSpPr/>
      </dsp:nvSpPr>
      <dsp:spPr>
        <a:xfrm>
          <a:off x="1283" y="673807"/>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t>MODIFICA DELL’AMBIENTE</a:t>
          </a:r>
        </a:p>
        <a:p>
          <a:pPr marL="0" lvl="0" indent="0" algn="ctr" defTabSz="1466850">
            <a:lnSpc>
              <a:spcPct val="90000"/>
            </a:lnSpc>
            <a:spcBef>
              <a:spcPct val="0"/>
            </a:spcBef>
            <a:spcAft>
              <a:spcPct val="35000"/>
            </a:spcAft>
            <a:buNone/>
          </a:pPr>
          <a:r>
            <a:rPr lang="it-IT" sz="3300" kern="1200" dirty="0"/>
            <a:t> </a:t>
          </a:r>
          <a:r>
            <a:rPr lang="it-IT" sz="2400" kern="1200" dirty="0"/>
            <a:t>PER CREARE LE CONDIZIONI UMANE, SOCIALI, FISICHE, PIU’ RISPONDENTI AI BISOGNI DELLE PERSONE</a:t>
          </a:r>
        </a:p>
        <a:p>
          <a:pPr marL="0" lvl="0" indent="0" algn="ctr" defTabSz="1466850">
            <a:lnSpc>
              <a:spcPct val="90000"/>
            </a:lnSpc>
            <a:spcBef>
              <a:spcPct val="0"/>
            </a:spcBef>
            <a:spcAft>
              <a:spcPct val="35000"/>
            </a:spcAft>
            <a:buNone/>
          </a:pPr>
          <a:r>
            <a:rPr lang="it-IT" sz="2400" kern="1200" dirty="0"/>
            <a:t>(v. Movimento di riforma sociale dei «</a:t>
          </a:r>
          <a:r>
            <a:rPr lang="it-IT" sz="2400" kern="1200" dirty="0" err="1"/>
            <a:t>Settlements</a:t>
          </a:r>
          <a:r>
            <a:rPr lang="it-IT" sz="2400" kern="1200" dirty="0"/>
            <a:t>» – Londra e Stati Uniti metà 800)</a:t>
          </a:r>
        </a:p>
      </dsp:txBody>
      <dsp:txXfrm>
        <a:off x="1283" y="673807"/>
        <a:ext cx="5006206" cy="3003723"/>
      </dsp:txXfrm>
    </dsp:sp>
    <dsp:sp modelId="{5914EEBA-0BEE-4AA8-A7C3-DB418A2BCBB8}">
      <dsp:nvSpPr>
        <dsp:cNvPr id="0" name=""/>
        <dsp:cNvSpPr/>
      </dsp:nvSpPr>
      <dsp:spPr>
        <a:xfrm>
          <a:off x="5508110" y="673807"/>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t>MODIFICHE </a:t>
          </a:r>
        </a:p>
        <a:p>
          <a:pPr marL="0" lvl="0" indent="0" algn="ctr" defTabSz="1466850">
            <a:lnSpc>
              <a:spcPct val="90000"/>
            </a:lnSpc>
            <a:spcBef>
              <a:spcPct val="0"/>
            </a:spcBef>
            <a:spcAft>
              <a:spcPct val="35000"/>
            </a:spcAft>
            <a:buNone/>
          </a:pPr>
          <a:r>
            <a:rPr lang="it-IT" sz="3300" kern="1200" dirty="0"/>
            <a:t>DEL SISTEMA SOCIALE </a:t>
          </a:r>
        </a:p>
        <a:p>
          <a:pPr marL="0" lvl="0" indent="0" algn="ctr" defTabSz="1466850">
            <a:lnSpc>
              <a:spcPct val="90000"/>
            </a:lnSpc>
            <a:spcBef>
              <a:spcPct val="0"/>
            </a:spcBef>
            <a:spcAft>
              <a:spcPct val="35000"/>
            </a:spcAft>
            <a:buNone/>
          </a:pPr>
          <a:r>
            <a:rPr lang="it-IT" sz="2400" kern="1200" dirty="0"/>
            <a:t>A GARANZIA DI DIRITTI SOCIALI DI CITTADINANZA PER TUTTI</a:t>
          </a:r>
        </a:p>
      </dsp:txBody>
      <dsp:txXfrm>
        <a:off x="5508110" y="673807"/>
        <a:ext cx="5006206" cy="30037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76654-80F3-47E7-AF1B-3EA6D76DBDA2}">
      <dsp:nvSpPr>
        <dsp:cNvPr id="0" name=""/>
        <dsp:cNvSpPr/>
      </dsp:nvSpPr>
      <dsp:spPr>
        <a:xfrm>
          <a:off x="5146671" y="695270"/>
          <a:ext cx="111128" cy="388083"/>
        </a:xfrm>
        <a:custGeom>
          <a:avLst/>
          <a:gdLst/>
          <a:ahLst/>
          <a:cxnLst/>
          <a:rect l="0" t="0" r="0" b="0"/>
          <a:pathLst>
            <a:path>
              <a:moveTo>
                <a:pt x="111128" y="0"/>
              </a:moveTo>
              <a:lnTo>
                <a:pt x="111128" y="388083"/>
              </a:lnTo>
              <a:lnTo>
                <a:pt x="0" y="3880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7C4EA7-BE6A-41B6-909E-837C89696DDC}">
      <dsp:nvSpPr>
        <dsp:cNvPr id="0" name=""/>
        <dsp:cNvSpPr/>
      </dsp:nvSpPr>
      <dsp:spPr>
        <a:xfrm>
          <a:off x="5257800" y="695270"/>
          <a:ext cx="3174240" cy="802118"/>
        </a:xfrm>
        <a:custGeom>
          <a:avLst/>
          <a:gdLst/>
          <a:ahLst/>
          <a:cxnLst/>
          <a:rect l="0" t="0" r="0" b="0"/>
          <a:pathLst>
            <a:path>
              <a:moveTo>
                <a:pt x="0" y="0"/>
              </a:moveTo>
              <a:lnTo>
                <a:pt x="0" y="656553"/>
              </a:lnTo>
              <a:lnTo>
                <a:pt x="3174240" y="656553"/>
              </a:lnTo>
              <a:lnTo>
                <a:pt x="3174240" y="8021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19E415-6124-479E-888A-855AEFEC22CB}">
      <dsp:nvSpPr>
        <dsp:cNvPr id="0" name=""/>
        <dsp:cNvSpPr/>
      </dsp:nvSpPr>
      <dsp:spPr>
        <a:xfrm>
          <a:off x="4943608" y="695270"/>
          <a:ext cx="314191" cy="1275427"/>
        </a:xfrm>
        <a:custGeom>
          <a:avLst/>
          <a:gdLst/>
          <a:ahLst/>
          <a:cxnLst/>
          <a:rect l="0" t="0" r="0" b="0"/>
          <a:pathLst>
            <a:path>
              <a:moveTo>
                <a:pt x="314191" y="0"/>
              </a:moveTo>
              <a:lnTo>
                <a:pt x="314191" y="1129862"/>
              </a:lnTo>
              <a:lnTo>
                <a:pt x="0" y="1129862"/>
              </a:lnTo>
              <a:lnTo>
                <a:pt x="0" y="12754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0AEA3F-178E-44B6-8283-2E3D9AA48221}">
      <dsp:nvSpPr>
        <dsp:cNvPr id="0" name=""/>
        <dsp:cNvSpPr/>
      </dsp:nvSpPr>
      <dsp:spPr>
        <a:xfrm>
          <a:off x="1993953" y="695270"/>
          <a:ext cx="3263846" cy="1034406"/>
        </a:xfrm>
        <a:custGeom>
          <a:avLst/>
          <a:gdLst/>
          <a:ahLst/>
          <a:cxnLst/>
          <a:rect l="0" t="0" r="0" b="0"/>
          <a:pathLst>
            <a:path>
              <a:moveTo>
                <a:pt x="3263846" y="0"/>
              </a:moveTo>
              <a:lnTo>
                <a:pt x="3263846" y="888841"/>
              </a:lnTo>
              <a:lnTo>
                <a:pt x="0" y="888841"/>
              </a:lnTo>
              <a:lnTo>
                <a:pt x="0" y="10344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A11C3E-A575-444A-B005-AEC63A93D74B}">
      <dsp:nvSpPr>
        <dsp:cNvPr id="0" name=""/>
        <dsp:cNvSpPr/>
      </dsp:nvSpPr>
      <dsp:spPr>
        <a:xfrm>
          <a:off x="4564633" y="2103"/>
          <a:ext cx="1386333" cy="6931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kern="1200" dirty="0"/>
            <a:t>SOCIALE</a:t>
          </a:r>
        </a:p>
      </dsp:txBody>
      <dsp:txXfrm>
        <a:off x="4564633" y="2103"/>
        <a:ext cx="1386333" cy="693166"/>
      </dsp:txXfrm>
    </dsp:sp>
    <dsp:sp modelId="{1F13E695-C596-4B6B-9BD7-DD569D1FFF2D}">
      <dsp:nvSpPr>
        <dsp:cNvPr id="0" name=""/>
        <dsp:cNvSpPr/>
      </dsp:nvSpPr>
      <dsp:spPr>
        <a:xfrm>
          <a:off x="638909" y="1729676"/>
          <a:ext cx="2710088" cy="17861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COS  1869 </a:t>
          </a:r>
        </a:p>
        <a:p>
          <a:pPr marL="0" lvl="0" indent="0" algn="ctr" defTabSz="711200">
            <a:lnSpc>
              <a:spcPct val="90000"/>
            </a:lnSpc>
            <a:spcBef>
              <a:spcPct val="0"/>
            </a:spcBef>
            <a:spcAft>
              <a:spcPct val="35000"/>
            </a:spcAft>
            <a:buNone/>
          </a:pPr>
          <a:r>
            <a:rPr lang="it-IT" sz="1600" kern="1200" dirty="0"/>
            <a:t>(Charity </a:t>
          </a:r>
          <a:r>
            <a:rPr lang="it-IT" sz="1600" kern="1200" dirty="0" err="1"/>
            <a:t>Organisation</a:t>
          </a:r>
          <a:r>
            <a:rPr lang="it-IT" sz="1600" kern="1200" dirty="0"/>
            <a:t> Society) </a:t>
          </a:r>
        </a:p>
        <a:p>
          <a:pPr marL="0" lvl="0" indent="0" algn="ctr" defTabSz="711200">
            <a:lnSpc>
              <a:spcPct val="90000"/>
            </a:lnSpc>
            <a:spcBef>
              <a:spcPct val="0"/>
            </a:spcBef>
            <a:spcAft>
              <a:spcPct val="35000"/>
            </a:spcAft>
            <a:buNone/>
          </a:pPr>
          <a:r>
            <a:rPr lang="it-IT" sz="1600" kern="1200" dirty="0"/>
            <a:t>Organizzazione colpevolizzante </a:t>
          </a:r>
        </a:p>
        <a:p>
          <a:pPr marL="0" lvl="0" indent="0" algn="ctr" defTabSz="711200">
            <a:lnSpc>
              <a:spcPct val="90000"/>
            </a:lnSpc>
            <a:spcBef>
              <a:spcPct val="0"/>
            </a:spcBef>
            <a:spcAft>
              <a:spcPct val="35000"/>
            </a:spcAft>
            <a:buNone/>
          </a:pPr>
          <a:r>
            <a:rPr lang="it-IT" sz="1600" kern="1200" dirty="0"/>
            <a:t> = vizi causa del carattere</a:t>
          </a:r>
        </a:p>
      </dsp:txBody>
      <dsp:txXfrm>
        <a:off x="638909" y="1729676"/>
        <a:ext cx="2710088" cy="1786124"/>
      </dsp:txXfrm>
    </dsp:sp>
    <dsp:sp modelId="{06B7287B-0D14-4997-9DB2-9E94C5423E82}">
      <dsp:nvSpPr>
        <dsp:cNvPr id="0" name=""/>
        <dsp:cNvSpPr/>
      </dsp:nvSpPr>
      <dsp:spPr>
        <a:xfrm>
          <a:off x="3708987" y="1970697"/>
          <a:ext cx="2469241" cy="25883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SEATTLEMENTS </a:t>
          </a:r>
        </a:p>
        <a:p>
          <a:pPr marL="0" lvl="0" indent="0" algn="ctr" defTabSz="800100">
            <a:lnSpc>
              <a:spcPct val="90000"/>
            </a:lnSpc>
            <a:spcBef>
              <a:spcPct val="0"/>
            </a:spcBef>
            <a:spcAft>
              <a:spcPct val="35000"/>
            </a:spcAft>
            <a:buNone/>
          </a:pPr>
          <a:r>
            <a:rPr lang="it-IT" sz="1800" kern="1200" dirty="0"/>
            <a:t>(Samuel Barnett) </a:t>
          </a:r>
        </a:p>
        <a:p>
          <a:pPr marL="0" lvl="0" indent="0" algn="ctr" defTabSz="800100">
            <a:lnSpc>
              <a:spcPct val="90000"/>
            </a:lnSpc>
            <a:spcBef>
              <a:spcPct val="0"/>
            </a:spcBef>
            <a:spcAft>
              <a:spcPct val="35000"/>
            </a:spcAft>
            <a:buNone/>
          </a:pPr>
          <a:r>
            <a:rPr lang="it-IT" sz="1800" kern="1200" dirty="0"/>
            <a:t>dare voce: advocacy</a:t>
          </a:r>
        </a:p>
        <a:p>
          <a:pPr marL="0" lvl="0" indent="0" algn="ctr" defTabSz="800100">
            <a:lnSpc>
              <a:spcPct val="90000"/>
            </a:lnSpc>
            <a:spcBef>
              <a:spcPct val="0"/>
            </a:spcBef>
            <a:spcAft>
              <a:spcPct val="35000"/>
            </a:spcAft>
            <a:buNone/>
          </a:pPr>
          <a:r>
            <a:rPr lang="it-IT" sz="1800" kern="1200" dirty="0"/>
            <a:t>I poveri sono vittime </a:t>
          </a:r>
        </a:p>
        <a:p>
          <a:pPr marL="0" lvl="0" indent="0" algn="ctr" defTabSz="800100">
            <a:lnSpc>
              <a:spcPct val="90000"/>
            </a:lnSpc>
            <a:spcBef>
              <a:spcPct val="0"/>
            </a:spcBef>
            <a:spcAft>
              <a:spcPct val="35000"/>
            </a:spcAft>
            <a:buNone/>
          </a:pPr>
          <a:r>
            <a:rPr lang="it-IT" sz="1800" kern="1200" dirty="0"/>
            <a:t>di ingiustizie</a:t>
          </a:r>
        </a:p>
        <a:p>
          <a:pPr marL="0" lvl="0" indent="0" algn="ctr" defTabSz="800100">
            <a:lnSpc>
              <a:spcPct val="90000"/>
            </a:lnSpc>
            <a:spcBef>
              <a:spcPct val="0"/>
            </a:spcBef>
            <a:spcAft>
              <a:spcPct val="35000"/>
            </a:spcAft>
            <a:buNone/>
          </a:pPr>
          <a:r>
            <a:rPr lang="it-IT" sz="1800" kern="1200" dirty="0"/>
            <a:t>I comportamenti viziosi sono conseguenze di circostanze ingiuste </a:t>
          </a:r>
        </a:p>
      </dsp:txBody>
      <dsp:txXfrm>
        <a:off x="3708987" y="1970697"/>
        <a:ext cx="2469241" cy="2588306"/>
      </dsp:txXfrm>
    </dsp:sp>
    <dsp:sp modelId="{1B62E4FA-9711-42C4-8EE7-7C1B6DBC455F}">
      <dsp:nvSpPr>
        <dsp:cNvPr id="0" name=""/>
        <dsp:cNvSpPr/>
      </dsp:nvSpPr>
      <dsp:spPr>
        <a:xfrm>
          <a:off x="6762804" y="1497389"/>
          <a:ext cx="3338472" cy="20914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it-IT" sz="1400" kern="1200" dirty="0"/>
        </a:p>
        <a:p>
          <a:pPr marL="0" lvl="0" indent="0" algn="ctr" defTabSz="622300">
            <a:lnSpc>
              <a:spcPct val="90000"/>
            </a:lnSpc>
            <a:spcBef>
              <a:spcPct val="0"/>
            </a:spcBef>
            <a:spcAft>
              <a:spcPct val="35000"/>
            </a:spcAft>
            <a:buNone/>
          </a:pPr>
          <a:r>
            <a:rPr lang="it-IT" sz="1400" kern="1200" dirty="0"/>
            <a:t>JANE ADDAMS (USA 1889)</a:t>
          </a:r>
        </a:p>
        <a:p>
          <a:pPr marL="0" lvl="0" indent="0" algn="ctr" defTabSz="622300">
            <a:lnSpc>
              <a:spcPct val="90000"/>
            </a:lnSpc>
            <a:spcBef>
              <a:spcPct val="0"/>
            </a:spcBef>
            <a:spcAft>
              <a:spcPct val="35000"/>
            </a:spcAft>
            <a:buNone/>
          </a:pPr>
          <a:r>
            <a:rPr lang="it-IT" sz="1400" kern="1200" dirty="0"/>
            <a:t>Vizi e disorganizzazione Sono effetti del problema</a:t>
          </a:r>
        </a:p>
        <a:p>
          <a:pPr marL="0" lvl="0" indent="0" algn="ctr" defTabSz="622300">
            <a:lnSpc>
              <a:spcPct val="90000"/>
            </a:lnSpc>
            <a:spcBef>
              <a:spcPct val="0"/>
            </a:spcBef>
            <a:spcAft>
              <a:spcPct val="35000"/>
            </a:spcAft>
            <a:buNone/>
          </a:pPr>
          <a:r>
            <a:rPr lang="it-IT" sz="1400" kern="1200" dirty="0"/>
            <a:t>Hull House – 1893</a:t>
          </a:r>
        </a:p>
        <a:p>
          <a:pPr marL="0" lvl="0" indent="0" algn="ctr" defTabSz="622300">
            <a:lnSpc>
              <a:spcPct val="90000"/>
            </a:lnSpc>
            <a:spcBef>
              <a:spcPct val="0"/>
            </a:spcBef>
            <a:spcAft>
              <a:spcPct val="35000"/>
            </a:spcAft>
            <a:buNone/>
          </a:pPr>
          <a:r>
            <a:rPr lang="it-IT" sz="1400" kern="1200" dirty="0"/>
            <a:t>La situazione non può cambiare senza modificare la legislazione del lavoro</a:t>
          </a:r>
        </a:p>
        <a:p>
          <a:pPr marL="0" lvl="0" indent="0" algn="ctr" defTabSz="622300">
            <a:lnSpc>
              <a:spcPct val="90000"/>
            </a:lnSpc>
            <a:spcBef>
              <a:spcPct val="0"/>
            </a:spcBef>
            <a:spcAft>
              <a:spcPct val="35000"/>
            </a:spcAft>
            <a:buNone/>
          </a:pPr>
          <a:r>
            <a:rPr lang="it-IT" sz="1400" kern="1200" dirty="0"/>
            <a:t>OCCORRE IMPEGNO ASSISTENZIALE E POLITICO</a:t>
          </a:r>
        </a:p>
        <a:p>
          <a:pPr marL="0" lvl="0" indent="0" algn="ctr" defTabSz="622300">
            <a:lnSpc>
              <a:spcPct val="90000"/>
            </a:lnSpc>
            <a:spcBef>
              <a:spcPct val="0"/>
            </a:spcBef>
            <a:spcAft>
              <a:spcPct val="35000"/>
            </a:spcAft>
            <a:buNone/>
          </a:pPr>
          <a:endParaRPr lang="it-IT" sz="1300" kern="1200" dirty="0"/>
        </a:p>
      </dsp:txBody>
      <dsp:txXfrm>
        <a:off x="6762804" y="1497389"/>
        <a:ext cx="3338472" cy="2091471"/>
      </dsp:txXfrm>
    </dsp:sp>
    <dsp:sp modelId="{68090858-4F74-477F-A584-DE4FE7324BDE}">
      <dsp:nvSpPr>
        <dsp:cNvPr id="0" name=""/>
        <dsp:cNvSpPr/>
      </dsp:nvSpPr>
      <dsp:spPr>
        <a:xfrm>
          <a:off x="3011481" y="736770"/>
          <a:ext cx="2135190" cy="6931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LE PERSONE SONO VITTIME DI UN SISTEMA SOCIALE DIFETTOSO</a:t>
          </a:r>
        </a:p>
      </dsp:txBody>
      <dsp:txXfrm>
        <a:off x="3011481" y="736770"/>
        <a:ext cx="2135190" cy="6931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60FA9-68DC-40E2-98F0-B8A55348B553}">
      <dsp:nvSpPr>
        <dsp:cNvPr id="0" name=""/>
        <dsp:cNvSpPr/>
      </dsp:nvSpPr>
      <dsp:spPr>
        <a:xfrm>
          <a:off x="5021256" y="1129839"/>
          <a:ext cx="236543" cy="1360765"/>
        </a:xfrm>
        <a:custGeom>
          <a:avLst/>
          <a:gdLst/>
          <a:ahLst/>
          <a:cxnLst/>
          <a:rect l="0" t="0" r="0" b="0"/>
          <a:pathLst>
            <a:path>
              <a:moveTo>
                <a:pt x="236543" y="0"/>
              </a:moveTo>
              <a:lnTo>
                <a:pt x="236543" y="1360765"/>
              </a:lnTo>
              <a:lnTo>
                <a:pt x="0" y="13607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8E2BFF-F7A7-431C-945F-A4D96BFCC7FD}">
      <dsp:nvSpPr>
        <dsp:cNvPr id="0" name=""/>
        <dsp:cNvSpPr/>
      </dsp:nvSpPr>
      <dsp:spPr>
        <a:xfrm>
          <a:off x="5257800" y="1129839"/>
          <a:ext cx="2725879" cy="2721531"/>
        </a:xfrm>
        <a:custGeom>
          <a:avLst/>
          <a:gdLst/>
          <a:ahLst/>
          <a:cxnLst/>
          <a:rect l="0" t="0" r="0" b="0"/>
          <a:pathLst>
            <a:path>
              <a:moveTo>
                <a:pt x="0" y="0"/>
              </a:moveTo>
              <a:lnTo>
                <a:pt x="0" y="2484988"/>
              </a:lnTo>
              <a:lnTo>
                <a:pt x="2725879" y="2484988"/>
              </a:lnTo>
              <a:lnTo>
                <a:pt x="2725879" y="2721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514855-0A63-4450-95F5-C5A4B2C7F01D}">
      <dsp:nvSpPr>
        <dsp:cNvPr id="0" name=""/>
        <dsp:cNvSpPr/>
      </dsp:nvSpPr>
      <dsp:spPr>
        <a:xfrm>
          <a:off x="5212080" y="1129839"/>
          <a:ext cx="91440" cy="2721531"/>
        </a:xfrm>
        <a:custGeom>
          <a:avLst/>
          <a:gdLst/>
          <a:ahLst/>
          <a:cxnLst/>
          <a:rect l="0" t="0" r="0" b="0"/>
          <a:pathLst>
            <a:path>
              <a:moveTo>
                <a:pt x="45720" y="0"/>
              </a:moveTo>
              <a:lnTo>
                <a:pt x="45720" y="2721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8DE7C3-79FB-4115-BB29-6DCDA558A9ED}">
      <dsp:nvSpPr>
        <dsp:cNvPr id="0" name=""/>
        <dsp:cNvSpPr/>
      </dsp:nvSpPr>
      <dsp:spPr>
        <a:xfrm>
          <a:off x="2531920" y="1129839"/>
          <a:ext cx="2725879" cy="2721531"/>
        </a:xfrm>
        <a:custGeom>
          <a:avLst/>
          <a:gdLst/>
          <a:ahLst/>
          <a:cxnLst/>
          <a:rect l="0" t="0" r="0" b="0"/>
          <a:pathLst>
            <a:path>
              <a:moveTo>
                <a:pt x="2725879" y="0"/>
              </a:moveTo>
              <a:lnTo>
                <a:pt x="2725879" y="2484988"/>
              </a:lnTo>
              <a:lnTo>
                <a:pt x="0" y="2484988"/>
              </a:lnTo>
              <a:lnTo>
                <a:pt x="0" y="2721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94C9E9-3EFD-4F15-B88A-DE3407AACCF1}">
      <dsp:nvSpPr>
        <dsp:cNvPr id="0" name=""/>
        <dsp:cNvSpPr/>
      </dsp:nvSpPr>
      <dsp:spPr>
        <a:xfrm>
          <a:off x="3290154" y="3442"/>
          <a:ext cx="3935290" cy="1126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FORMA DI  RAPPRESENTANZA DEGLI UTENTI </a:t>
          </a:r>
        </a:p>
        <a:p>
          <a:pPr marL="0" lvl="0" indent="0" algn="ctr" defTabSz="800100">
            <a:lnSpc>
              <a:spcPct val="90000"/>
            </a:lnSpc>
            <a:spcBef>
              <a:spcPct val="0"/>
            </a:spcBef>
            <a:spcAft>
              <a:spcPct val="35000"/>
            </a:spcAft>
            <a:buNone/>
          </a:pPr>
          <a:r>
            <a:rPr lang="it-IT" sz="1500" kern="1200" dirty="0"/>
            <a:t>INTERVENTO BASATO SUL SUPPORTO AGLI UTENTI NELL’ARTICOLAZIONE DEI PROPRI BISOGNI E NELL’ASSICURARSI CHE I LORO DIRITTI SIANO RISPETTATI</a:t>
          </a:r>
        </a:p>
      </dsp:txBody>
      <dsp:txXfrm>
        <a:off x="3290154" y="3442"/>
        <a:ext cx="3935290" cy="1126396"/>
      </dsp:txXfrm>
    </dsp:sp>
    <dsp:sp modelId="{8D828767-BDBC-4BB9-A901-C1552C84F2F2}">
      <dsp:nvSpPr>
        <dsp:cNvPr id="0" name=""/>
        <dsp:cNvSpPr/>
      </dsp:nvSpPr>
      <dsp:spPr>
        <a:xfrm>
          <a:off x="1405524" y="3851370"/>
          <a:ext cx="2252792" cy="1126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a:t>DIRITTO DEGLI UTENTI A SCEGLIERE</a:t>
          </a:r>
        </a:p>
      </dsp:txBody>
      <dsp:txXfrm>
        <a:off x="1405524" y="3851370"/>
        <a:ext cx="2252792" cy="1126396"/>
      </dsp:txXfrm>
    </dsp:sp>
    <dsp:sp modelId="{CA4B6822-D272-45F3-A117-320D7E9FFC4E}">
      <dsp:nvSpPr>
        <dsp:cNvPr id="0" name=""/>
        <dsp:cNvSpPr/>
      </dsp:nvSpPr>
      <dsp:spPr>
        <a:xfrm>
          <a:off x="4131403" y="3851370"/>
          <a:ext cx="2252792" cy="1126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a:t>DIRITTO DEGLI UTENTI  AD ESSERE ASCOLTATI</a:t>
          </a:r>
        </a:p>
      </dsp:txBody>
      <dsp:txXfrm>
        <a:off x="4131403" y="3851370"/>
        <a:ext cx="2252792" cy="1126396"/>
      </dsp:txXfrm>
    </dsp:sp>
    <dsp:sp modelId="{57E2ACE4-0BA2-417E-B391-245FC1E4A829}">
      <dsp:nvSpPr>
        <dsp:cNvPr id="0" name=""/>
        <dsp:cNvSpPr/>
      </dsp:nvSpPr>
      <dsp:spPr>
        <a:xfrm>
          <a:off x="6857282" y="3851370"/>
          <a:ext cx="2252792" cy="1126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a:t>IL DIFENSORE DEVE AVERE CAPACITA’ E PREPARAZIONE ADEGUATA</a:t>
          </a:r>
        </a:p>
      </dsp:txBody>
      <dsp:txXfrm>
        <a:off x="6857282" y="3851370"/>
        <a:ext cx="2252792" cy="1126396"/>
      </dsp:txXfrm>
    </dsp:sp>
    <dsp:sp modelId="{60F6034A-D5E6-446A-81C7-DDB349439AEF}">
      <dsp:nvSpPr>
        <dsp:cNvPr id="0" name=""/>
        <dsp:cNvSpPr/>
      </dsp:nvSpPr>
      <dsp:spPr>
        <a:xfrm>
          <a:off x="1482660" y="1602925"/>
          <a:ext cx="3538596" cy="1775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DIFESA,PROMOZIONE, </a:t>
          </a:r>
        </a:p>
        <a:p>
          <a:pPr marL="0" lvl="0" indent="0" algn="ctr" defTabSz="711200">
            <a:lnSpc>
              <a:spcPct val="90000"/>
            </a:lnSpc>
            <a:spcBef>
              <a:spcPct val="0"/>
            </a:spcBef>
            <a:spcAft>
              <a:spcPct val="35000"/>
            </a:spcAft>
            <a:buNone/>
          </a:pPr>
          <a:r>
            <a:rPr lang="it-IT" sz="1600" kern="1200" dirty="0"/>
            <a:t>CAPACITA’ DI PERORARE UNA CAUSA </a:t>
          </a:r>
        </a:p>
        <a:p>
          <a:pPr marL="0" lvl="0" indent="0" algn="ctr" defTabSz="711200">
            <a:lnSpc>
              <a:spcPct val="90000"/>
            </a:lnSpc>
            <a:spcBef>
              <a:spcPct val="0"/>
            </a:spcBef>
            <a:spcAft>
              <a:spcPct val="35000"/>
            </a:spcAft>
            <a:buNone/>
          </a:pPr>
          <a:r>
            <a:rPr lang="it-IT" sz="1600" kern="1200" dirty="0"/>
            <a:t>AL POSTO DI UN ALTRO</a:t>
          </a:r>
        </a:p>
        <a:p>
          <a:pPr marL="0" lvl="0" indent="0" algn="ctr" defTabSz="711200">
            <a:lnSpc>
              <a:spcPct val="90000"/>
            </a:lnSpc>
            <a:spcBef>
              <a:spcPct val="0"/>
            </a:spcBef>
            <a:spcAft>
              <a:spcPct val="35000"/>
            </a:spcAft>
            <a:buNone/>
          </a:pPr>
          <a:r>
            <a:rPr lang="it-IT" sz="1600" kern="1200" dirty="0"/>
            <a:t>(TUTELA, CONSULENZA, CONCILIAZIONE, ARBITRATO, CAPACITA’ DECISIONALE)</a:t>
          </a:r>
        </a:p>
        <a:p>
          <a:pPr marL="0" lvl="0" indent="0" algn="ctr" defTabSz="711200">
            <a:lnSpc>
              <a:spcPct val="90000"/>
            </a:lnSpc>
            <a:spcBef>
              <a:spcPct val="0"/>
            </a:spcBef>
            <a:spcAft>
              <a:spcPct val="35000"/>
            </a:spcAft>
            <a:buNone/>
          </a:pPr>
          <a:endParaRPr lang="it-IT" sz="1600" kern="1200" dirty="0"/>
        </a:p>
      </dsp:txBody>
      <dsp:txXfrm>
        <a:off x="1482660" y="1602925"/>
        <a:ext cx="3538596" cy="177535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C770A-9C9A-41EA-A0F0-CDE419286D07}">
      <dsp:nvSpPr>
        <dsp:cNvPr id="0" name=""/>
        <dsp:cNvSpPr/>
      </dsp:nvSpPr>
      <dsp:spPr>
        <a:xfrm>
          <a:off x="56271" y="7"/>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AUTO-ADVOCACY</a:t>
          </a:r>
        </a:p>
        <a:p>
          <a:pPr marL="0" lvl="0" indent="0" algn="ctr" defTabSz="889000">
            <a:lnSpc>
              <a:spcPct val="90000"/>
            </a:lnSpc>
            <a:spcBef>
              <a:spcPct val="0"/>
            </a:spcBef>
            <a:spcAft>
              <a:spcPct val="35000"/>
            </a:spcAft>
            <a:buNone/>
          </a:pPr>
          <a:r>
            <a:rPr lang="it-IT" sz="2000" kern="1200" dirty="0"/>
            <a:t>Realizzata direttamente da persone accomunate dallo stesso interesse/problema (salute mentale – disabilità) </a:t>
          </a:r>
        </a:p>
      </dsp:txBody>
      <dsp:txXfrm>
        <a:off x="56271" y="7"/>
        <a:ext cx="3342605" cy="2005563"/>
      </dsp:txXfrm>
    </dsp:sp>
    <dsp:sp modelId="{A96D1F9D-162A-4872-B10F-1482A1153FC3}">
      <dsp:nvSpPr>
        <dsp:cNvPr id="0" name=""/>
        <dsp:cNvSpPr/>
      </dsp:nvSpPr>
      <dsp:spPr>
        <a:xfrm>
          <a:off x="6755587" y="42104"/>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ADVOCACY GRATUITA</a:t>
          </a:r>
        </a:p>
        <a:p>
          <a:pPr marL="0" lvl="0" indent="0" algn="ctr" defTabSz="889000">
            <a:lnSpc>
              <a:spcPct val="90000"/>
            </a:lnSpc>
            <a:spcBef>
              <a:spcPct val="0"/>
            </a:spcBef>
            <a:spcAft>
              <a:spcPct val="35000"/>
            </a:spcAft>
            <a:buNone/>
          </a:pPr>
          <a:r>
            <a:rPr lang="it-IT" sz="2000" kern="1200" dirty="0"/>
            <a:t>Esercitata da volontari che non avendo il problema si prefiggono la tutela dei diritti di cittadinanza di gruppi minoritari o svantaggiati</a:t>
          </a:r>
        </a:p>
      </dsp:txBody>
      <dsp:txXfrm>
        <a:off x="6755587" y="42104"/>
        <a:ext cx="3342605" cy="2005563"/>
      </dsp:txXfrm>
    </dsp:sp>
    <dsp:sp modelId="{5CECD56A-EBCE-494E-A5A0-F6D93391CF34}">
      <dsp:nvSpPr>
        <dsp:cNvPr id="0" name=""/>
        <dsp:cNvSpPr/>
      </dsp:nvSpPr>
      <dsp:spPr>
        <a:xfrm>
          <a:off x="3367389" y="2345774"/>
          <a:ext cx="3780820"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ADVOCACY PROFESSIONALE</a:t>
          </a:r>
        </a:p>
        <a:p>
          <a:pPr marL="0" lvl="0" indent="0" algn="ctr" defTabSz="889000">
            <a:lnSpc>
              <a:spcPct val="90000"/>
            </a:lnSpc>
            <a:spcBef>
              <a:spcPct val="0"/>
            </a:spcBef>
            <a:spcAft>
              <a:spcPct val="35000"/>
            </a:spcAft>
            <a:buNone/>
          </a:pPr>
          <a:r>
            <a:rPr lang="it-IT" sz="2000" kern="1200" dirty="0"/>
            <a:t>(gratuita o a pagamento)</a:t>
          </a:r>
        </a:p>
        <a:p>
          <a:pPr marL="0" lvl="0" indent="0" algn="ctr" defTabSz="889000">
            <a:lnSpc>
              <a:spcPct val="90000"/>
            </a:lnSpc>
            <a:spcBef>
              <a:spcPct val="0"/>
            </a:spcBef>
            <a:spcAft>
              <a:spcPct val="35000"/>
            </a:spcAft>
            <a:buNone/>
          </a:pPr>
          <a:r>
            <a:rPr lang="it-IT" sz="2000" kern="1200" dirty="0"/>
            <a:t>Realizzata attraverso un professionista (es. avvocato, sindacalista, assistente sociale)</a:t>
          </a:r>
        </a:p>
      </dsp:txBody>
      <dsp:txXfrm>
        <a:off x="3367389" y="2345774"/>
        <a:ext cx="3780820" cy="20055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3ED49-03DF-44C5-B52E-12535CCEA56A}">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IT" sz="3100" kern="1200" dirty="0"/>
            <a:t>Quando gli utenti non sono in grado di parlare per sé stessi</a:t>
          </a:r>
        </a:p>
      </dsp:txBody>
      <dsp:txXfrm>
        <a:off x="1748064" y="2975"/>
        <a:ext cx="3342605" cy="2005563"/>
      </dsp:txXfrm>
    </dsp:sp>
    <dsp:sp modelId="{6974BF39-E995-486A-8742-61E2F7616C69}">
      <dsp:nvSpPr>
        <dsp:cNvPr id="0" name=""/>
        <dsp:cNvSpPr/>
      </dsp:nvSpPr>
      <dsp:spPr>
        <a:xfrm>
          <a:off x="5424930"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IT" sz="3100" kern="1200" dirty="0"/>
            <a:t>Quando gli utenti non hanno la possibilità di parlare</a:t>
          </a:r>
        </a:p>
      </dsp:txBody>
      <dsp:txXfrm>
        <a:off x="5424930" y="2975"/>
        <a:ext cx="3342605" cy="2005563"/>
      </dsp:txXfrm>
    </dsp:sp>
    <dsp:sp modelId="{85CAA4F5-E42A-430E-8946-40D69768A2AD}">
      <dsp:nvSpPr>
        <dsp:cNvPr id="0" name=""/>
        <dsp:cNvSpPr/>
      </dsp:nvSpPr>
      <dsp:spPr>
        <a:xfrm>
          <a:off x="3586497"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IT" sz="3100" kern="1200" dirty="0"/>
            <a:t>Quando gli utenti non hanno la capacità di decidere</a:t>
          </a:r>
        </a:p>
      </dsp:txBody>
      <dsp:txXfrm>
        <a:off x="3586497" y="2342799"/>
        <a:ext cx="3342605" cy="200556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C3116-1A4B-4D30-A388-2EEE867BE993}">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A LIVELLO INDIVIDUALE</a:t>
          </a:r>
        </a:p>
        <a:p>
          <a:pPr marL="0" lvl="0" indent="0" algn="ctr" defTabSz="666750">
            <a:lnSpc>
              <a:spcPct val="90000"/>
            </a:lnSpc>
            <a:spcBef>
              <a:spcPct val="0"/>
            </a:spcBef>
            <a:spcAft>
              <a:spcPct val="35000"/>
            </a:spcAft>
            <a:buNone/>
          </a:pPr>
          <a:r>
            <a:rPr lang="it-IT" sz="1500" kern="1200" dirty="0"/>
            <a:t>Relazioni di Servizio Sociale - documentazione per l’accesso a particolari servizi </a:t>
          </a:r>
        </a:p>
        <a:p>
          <a:pPr marL="0" lvl="0" indent="0" algn="ctr" defTabSz="666750">
            <a:lnSpc>
              <a:spcPct val="90000"/>
            </a:lnSpc>
            <a:spcBef>
              <a:spcPct val="0"/>
            </a:spcBef>
            <a:spcAft>
              <a:spcPct val="35000"/>
            </a:spcAft>
            <a:buNone/>
          </a:pPr>
          <a:r>
            <a:rPr lang="it-IT" sz="1500" kern="1200" dirty="0"/>
            <a:t>(minimo vitale – assistenza domiciliare – ecc.)</a:t>
          </a:r>
        </a:p>
      </dsp:txBody>
      <dsp:txXfrm>
        <a:off x="1748064" y="2975"/>
        <a:ext cx="3342605" cy="2005563"/>
      </dsp:txXfrm>
    </dsp:sp>
    <dsp:sp modelId="{27259EE3-E9B9-452D-BA58-E0A1D73AF432}">
      <dsp:nvSpPr>
        <dsp:cNvPr id="0" name=""/>
        <dsp:cNvSpPr/>
      </dsp:nvSpPr>
      <dsp:spPr>
        <a:xfrm>
          <a:off x="5424930"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A LIVELLO COLLETTIVO</a:t>
          </a:r>
        </a:p>
        <a:p>
          <a:pPr marL="0" lvl="0" indent="0" algn="ctr" defTabSz="666750">
            <a:lnSpc>
              <a:spcPct val="90000"/>
            </a:lnSpc>
            <a:spcBef>
              <a:spcPct val="0"/>
            </a:spcBef>
            <a:spcAft>
              <a:spcPct val="35000"/>
            </a:spcAft>
            <a:buNone/>
          </a:pPr>
          <a:r>
            <a:rPr lang="it-IT" sz="1500" kern="1200" dirty="0"/>
            <a:t>Perorare cause in favore di una determinata fascia di utenza – predisporre ricerche sull’analisi dei bisogni – formulare progetti innovativi per interventi e servizi più adeguati ai bisogni dell’utenza </a:t>
          </a:r>
        </a:p>
      </dsp:txBody>
      <dsp:txXfrm>
        <a:off x="5424930" y="2975"/>
        <a:ext cx="3342605" cy="2005563"/>
      </dsp:txXfrm>
    </dsp:sp>
    <dsp:sp modelId="{F08F4C2E-AFE3-4D42-8266-69EC759C261A}">
      <dsp:nvSpPr>
        <dsp:cNvPr id="0" name=""/>
        <dsp:cNvSpPr/>
      </dsp:nvSpPr>
      <dsp:spPr>
        <a:xfrm>
          <a:off x="3586497" y="232847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FUNZIONE DI RAPPRESENTANZA </a:t>
          </a:r>
        </a:p>
        <a:p>
          <a:pPr marL="0" lvl="0" indent="0" algn="ctr" defTabSz="666750">
            <a:lnSpc>
              <a:spcPct val="90000"/>
            </a:lnSpc>
            <a:spcBef>
              <a:spcPct val="0"/>
            </a:spcBef>
            <a:spcAft>
              <a:spcPct val="35000"/>
            </a:spcAft>
            <a:buNone/>
          </a:pPr>
          <a:r>
            <a:rPr lang="it-IT" sz="1500" kern="1200" dirty="0"/>
            <a:t>(Bortoli - 1997)</a:t>
          </a:r>
        </a:p>
        <a:p>
          <a:pPr marL="0" lvl="0" indent="0" algn="ctr" defTabSz="666750">
            <a:lnSpc>
              <a:spcPct val="90000"/>
            </a:lnSpc>
            <a:spcBef>
              <a:spcPct val="0"/>
            </a:spcBef>
            <a:spcAft>
              <a:spcPct val="35000"/>
            </a:spcAft>
            <a:buNone/>
          </a:pPr>
          <a:r>
            <a:rPr lang="it-IT" sz="1500" kern="1200" dirty="0"/>
            <a:t>Preparare istruttorie e delibere amministrative per l’accesso al minimo vitale o all’assistenza domiciliare – predisporre richieste di finanziamento per ricerche sull’analisi dei bisogni o su nuovi servizi più idonei</a:t>
          </a:r>
        </a:p>
      </dsp:txBody>
      <dsp:txXfrm>
        <a:off x="3586497" y="2328479"/>
        <a:ext cx="3342605" cy="200556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F7C01-E55E-4603-9966-F576222D3156}">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DIRITTI CIVILI</a:t>
          </a:r>
        </a:p>
        <a:p>
          <a:pPr marL="0" lvl="0" indent="0" algn="ctr" defTabSz="755650">
            <a:lnSpc>
              <a:spcPct val="90000"/>
            </a:lnSpc>
            <a:spcBef>
              <a:spcPct val="0"/>
            </a:spcBef>
            <a:spcAft>
              <a:spcPct val="35000"/>
            </a:spcAft>
            <a:buNone/>
          </a:pPr>
          <a:r>
            <a:rPr lang="it-IT" sz="1700" kern="1200" dirty="0"/>
            <a:t>Diritti alle libertà fondamentali </a:t>
          </a:r>
        </a:p>
        <a:p>
          <a:pPr marL="0" lvl="0" indent="0" algn="ctr" defTabSz="755650">
            <a:lnSpc>
              <a:spcPct val="90000"/>
            </a:lnSpc>
            <a:spcBef>
              <a:spcPct val="0"/>
            </a:spcBef>
            <a:spcAft>
              <a:spcPct val="35000"/>
            </a:spcAft>
            <a:buNone/>
          </a:pPr>
          <a:r>
            <a:rPr lang="it-IT" sz="1700" kern="1200" dirty="0"/>
            <a:t>(di opinione, di fede, </a:t>
          </a:r>
        </a:p>
        <a:p>
          <a:pPr marL="0" lvl="0" indent="0" algn="ctr" defTabSz="755650">
            <a:lnSpc>
              <a:spcPct val="90000"/>
            </a:lnSpc>
            <a:spcBef>
              <a:spcPct val="0"/>
            </a:spcBef>
            <a:spcAft>
              <a:spcPct val="35000"/>
            </a:spcAft>
            <a:buNone/>
          </a:pPr>
          <a:r>
            <a:rPr lang="it-IT" sz="1700" kern="1200" dirty="0"/>
            <a:t>a giusto processo, ecc.)</a:t>
          </a:r>
        </a:p>
      </dsp:txBody>
      <dsp:txXfrm>
        <a:off x="1748064" y="2975"/>
        <a:ext cx="3342605" cy="2005563"/>
      </dsp:txXfrm>
    </dsp:sp>
    <dsp:sp modelId="{D3FF55C1-5AB3-4007-86E2-56F46BF5D3F1}">
      <dsp:nvSpPr>
        <dsp:cNvPr id="0" name=""/>
        <dsp:cNvSpPr/>
      </dsp:nvSpPr>
      <dsp:spPr>
        <a:xfrm>
          <a:off x="5424930"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DIRITTI POLITICI</a:t>
          </a:r>
        </a:p>
        <a:p>
          <a:pPr marL="0" lvl="0" indent="0" algn="ctr" defTabSz="755650">
            <a:lnSpc>
              <a:spcPct val="90000"/>
            </a:lnSpc>
            <a:spcBef>
              <a:spcPct val="0"/>
            </a:spcBef>
            <a:spcAft>
              <a:spcPct val="35000"/>
            </a:spcAft>
            <a:buNone/>
          </a:pPr>
          <a:r>
            <a:rPr lang="it-IT" sz="1700" kern="1200" dirty="0"/>
            <a:t>Diritti elettorali attivi e passivi,  di eleggere i rappresentanti nelle istituzioni pubbliche democratiche nazionali</a:t>
          </a:r>
        </a:p>
      </dsp:txBody>
      <dsp:txXfrm>
        <a:off x="5424930" y="2975"/>
        <a:ext cx="3342605" cy="2005563"/>
      </dsp:txXfrm>
    </dsp:sp>
    <dsp:sp modelId="{14695759-07F5-4B8D-B721-3F8EFF2B0A53}">
      <dsp:nvSpPr>
        <dsp:cNvPr id="0" name=""/>
        <dsp:cNvSpPr/>
      </dsp:nvSpPr>
      <dsp:spPr>
        <a:xfrm>
          <a:off x="2059745" y="2345774"/>
          <a:ext cx="6396108"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DIRITTI SOCIALI</a:t>
          </a:r>
        </a:p>
        <a:p>
          <a:pPr marL="0" lvl="0" indent="0" algn="ctr" defTabSz="755650">
            <a:lnSpc>
              <a:spcPct val="90000"/>
            </a:lnSpc>
            <a:spcBef>
              <a:spcPct val="0"/>
            </a:spcBef>
            <a:spcAft>
              <a:spcPct val="35000"/>
            </a:spcAft>
            <a:buNone/>
          </a:pPr>
          <a:r>
            <a:rPr lang="it-IT" sz="1700" kern="1200" dirty="0"/>
            <a:t>Benessere socio-economico individuale</a:t>
          </a:r>
        </a:p>
        <a:p>
          <a:pPr marL="0" lvl="0" indent="0" algn="ctr" defTabSz="755650">
            <a:lnSpc>
              <a:spcPct val="90000"/>
            </a:lnSpc>
            <a:spcBef>
              <a:spcPct val="0"/>
            </a:spcBef>
            <a:spcAft>
              <a:spcPct val="35000"/>
            </a:spcAft>
            <a:buNone/>
          </a:pPr>
          <a:r>
            <a:rPr lang="it-IT" sz="1700" kern="1200" dirty="0"/>
            <a:t>welfare – livelli minimi essenziali</a:t>
          </a:r>
        </a:p>
        <a:p>
          <a:pPr marL="0" lvl="0" indent="0" algn="ctr" defTabSz="755650">
            <a:lnSpc>
              <a:spcPct val="90000"/>
            </a:lnSpc>
            <a:spcBef>
              <a:spcPct val="0"/>
            </a:spcBef>
            <a:spcAft>
              <a:spcPct val="35000"/>
            </a:spcAft>
            <a:buNone/>
          </a:pPr>
          <a:r>
            <a:rPr lang="it-IT" sz="1700" kern="1200" dirty="0"/>
            <a:t>istruzione, sanità, sicurezza sociale, alloggio, servizi particolari alle persone (domiciliari per anziani, sostegno per diversamente abili, ecc.)</a:t>
          </a:r>
        </a:p>
        <a:p>
          <a:pPr marL="0" lvl="0" indent="0" algn="ctr" defTabSz="755650">
            <a:lnSpc>
              <a:spcPct val="90000"/>
            </a:lnSpc>
            <a:spcBef>
              <a:spcPct val="0"/>
            </a:spcBef>
            <a:spcAft>
              <a:spcPct val="35000"/>
            </a:spcAft>
            <a:buNone/>
          </a:pPr>
          <a:r>
            <a:rPr lang="it-IT" sz="1700" kern="1200" dirty="0"/>
            <a:t>NO Diritto al Lavoro</a:t>
          </a:r>
        </a:p>
      </dsp:txBody>
      <dsp:txXfrm>
        <a:off x="2059745" y="2345774"/>
        <a:ext cx="6396108" cy="200556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50FD4-A484-4350-A2BC-0D5D25C1ECEF}">
      <dsp:nvSpPr>
        <dsp:cNvPr id="0" name=""/>
        <dsp:cNvSpPr/>
      </dsp:nvSpPr>
      <dsp:spPr>
        <a:xfrm>
          <a:off x="1283" y="673807"/>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it-IT" sz="5500" kern="1200" dirty="0"/>
            <a:t>TRATTAMENTO INDIVIDUALE</a:t>
          </a:r>
        </a:p>
      </dsp:txBody>
      <dsp:txXfrm>
        <a:off x="1283" y="673807"/>
        <a:ext cx="5006206" cy="3003723"/>
      </dsp:txXfrm>
    </dsp:sp>
    <dsp:sp modelId="{B9A4373A-0B72-4708-AE26-B87F99EEA4D6}">
      <dsp:nvSpPr>
        <dsp:cNvPr id="0" name=""/>
        <dsp:cNvSpPr/>
      </dsp:nvSpPr>
      <dsp:spPr>
        <a:xfrm>
          <a:off x="5508110" y="673807"/>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it-IT" sz="5500" kern="1200" dirty="0"/>
            <a:t>CAMBIAMENTO SOCIALE</a:t>
          </a:r>
        </a:p>
      </dsp:txBody>
      <dsp:txXfrm>
        <a:off x="5508110" y="673807"/>
        <a:ext cx="5006206" cy="3003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69DA8-B6BB-4809-89FF-8B2590F19FC2}">
      <dsp:nvSpPr>
        <dsp:cNvPr id="0" name=""/>
        <dsp:cNvSpPr/>
      </dsp:nvSpPr>
      <dsp:spPr>
        <a:xfrm>
          <a:off x="0" y="0"/>
          <a:ext cx="10515600"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kern="1200" dirty="0"/>
            <a:t>BISOGNI/PROBLEMI </a:t>
          </a:r>
        </a:p>
        <a:p>
          <a:pPr marL="171450" lvl="1" indent="-171450" algn="l" defTabSz="711200">
            <a:lnSpc>
              <a:spcPct val="90000"/>
            </a:lnSpc>
            <a:spcBef>
              <a:spcPct val="0"/>
            </a:spcBef>
            <a:spcAft>
              <a:spcPct val="15000"/>
            </a:spcAft>
            <a:buChar char="•"/>
          </a:pPr>
          <a:r>
            <a:rPr lang="it-IT" sz="1600" kern="1200" dirty="0"/>
            <a:t>DELLE PERSONE</a:t>
          </a:r>
        </a:p>
        <a:p>
          <a:pPr marL="171450" lvl="1" indent="-171450" algn="l" defTabSz="711200">
            <a:lnSpc>
              <a:spcPct val="90000"/>
            </a:lnSpc>
            <a:spcBef>
              <a:spcPct val="0"/>
            </a:spcBef>
            <a:spcAft>
              <a:spcPct val="15000"/>
            </a:spcAft>
            <a:buChar char="•"/>
          </a:pPr>
          <a:r>
            <a:rPr lang="it-IT" sz="1600" kern="1200" dirty="0"/>
            <a:t>DEI GRUPPI</a:t>
          </a:r>
        </a:p>
        <a:p>
          <a:pPr marL="171450" lvl="1" indent="-171450" algn="l" defTabSz="711200">
            <a:lnSpc>
              <a:spcPct val="90000"/>
            </a:lnSpc>
            <a:spcBef>
              <a:spcPct val="0"/>
            </a:spcBef>
            <a:spcAft>
              <a:spcPct val="15000"/>
            </a:spcAft>
            <a:buChar char="•"/>
          </a:pPr>
          <a:r>
            <a:rPr lang="it-IT" sz="1600" kern="1200" dirty="0"/>
            <a:t>DELLE COMUNITA’</a:t>
          </a:r>
        </a:p>
      </dsp:txBody>
      <dsp:txXfrm>
        <a:off x="2239099" y="0"/>
        <a:ext cx="8276500" cy="1359793"/>
      </dsp:txXfrm>
    </dsp:sp>
    <dsp:sp modelId="{71C077B9-8B2D-428C-A4C8-3787DE735794}">
      <dsp:nvSpPr>
        <dsp:cNvPr id="0" name=""/>
        <dsp:cNvSpPr/>
      </dsp:nvSpPr>
      <dsp:spPr>
        <a:xfrm>
          <a:off x="135979" y="135979"/>
          <a:ext cx="2103120" cy="10878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E95411-F33C-4075-9726-479192D695F4}">
      <dsp:nvSpPr>
        <dsp:cNvPr id="0" name=""/>
        <dsp:cNvSpPr/>
      </dsp:nvSpPr>
      <dsp:spPr>
        <a:xfrm>
          <a:off x="0" y="1495772"/>
          <a:ext cx="10515600"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kern="1200" dirty="0"/>
            <a:t>UN DETERMINATO SISTEMA SOCIALE</a:t>
          </a:r>
        </a:p>
        <a:p>
          <a:pPr marL="171450" lvl="1" indent="-171450" algn="l" defTabSz="711200">
            <a:lnSpc>
              <a:spcPct val="90000"/>
            </a:lnSpc>
            <a:spcBef>
              <a:spcPct val="0"/>
            </a:spcBef>
            <a:spcAft>
              <a:spcPct val="15000"/>
            </a:spcAft>
            <a:buChar char="•"/>
          </a:pPr>
          <a:r>
            <a:rPr lang="it-IT" sz="1600" kern="1200" dirty="0"/>
            <a:t>PER IL MIGLIORAMENTO DELLE CONDIZIONI DI VITA</a:t>
          </a:r>
        </a:p>
        <a:p>
          <a:pPr marL="171450" lvl="1" indent="-171450" algn="l" defTabSz="711200">
            <a:lnSpc>
              <a:spcPct val="90000"/>
            </a:lnSpc>
            <a:spcBef>
              <a:spcPct val="0"/>
            </a:spcBef>
            <a:spcAft>
              <a:spcPct val="15000"/>
            </a:spcAft>
            <a:buChar char="•"/>
          </a:pPr>
          <a:r>
            <a:rPr lang="it-IT" sz="1600" kern="1200" dirty="0"/>
            <a:t>PER LA PROMOZIONE DI AZIONI CHE LO REALIZZINO</a:t>
          </a:r>
        </a:p>
      </dsp:txBody>
      <dsp:txXfrm>
        <a:off x="2239099" y="1495772"/>
        <a:ext cx="8276500" cy="1359793"/>
      </dsp:txXfrm>
    </dsp:sp>
    <dsp:sp modelId="{D8867CA1-4E38-4C87-8915-2FA9DC3345B0}">
      <dsp:nvSpPr>
        <dsp:cNvPr id="0" name=""/>
        <dsp:cNvSpPr/>
      </dsp:nvSpPr>
      <dsp:spPr>
        <a:xfrm>
          <a:off x="164119" y="1603381"/>
          <a:ext cx="2103120" cy="108783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AAE7C7-AE3F-4457-9A08-4BD26274ACD2}">
      <dsp:nvSpPr>
        <dsp:cNvPr id="0" name=""/>
        <dsp:cNvSpPr/>
      </dsp:nvSpPr>
      <dsp:spPr>
        <a:xfrm>
          <a:off x="0" y="2991544"/>
          <a:ext cx="10515600"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kern="1200" dirty="0"/>
            <a:t>L’ORGANIZZAZIONE DI PRESTAZIONI E SERVIZI PER UNA MAGGIORE RISPONDENZA</a:t>
          </a:r>
        </a:p>
        <a:p>
          <a:pPr marL="171450" lvl="1" indent="-171450" algn="l" defTabSz="711200">
            <a:lnSpc>
              <a:spcPct val="90000"/>
            </a:lnSpc>
            <a:spcBef>
              <a:spcPct val="0"/>
            </a:spcBef>
            <a:spcAft>
              <a:spcPct val="15000"/>
            </a:spcAft>
            <a:buChar char="•"/>
          </a:pPr>
          <a:r>
            <a:rPr lang="it-IT" sz="1600" kern="1200" dirty="0"/>
            <a:t>ALLE PARTICOLARI SITUAZIONI DI BISOGNO</a:t>
          </a:r>
        </a:p>
        <a:p>
          <a:pPr marL="171450" lvl="1" indent="-171450" algn="l" defTabSz="711200">
            <a:lnSpc>
              <a:spcPct val="90000"/>
            </a:lnSpc>
            <a:spcBef>
              <a:spcPct val="0"/>
            </a:spcBef>
            <a:spcAft>
              <a:spcPct val="15000"/>
            </a:spcAft>
            <a:buChar char="•"/>
          </a:pPr>
          <a:r>
            <a:rPr lang="it-IT" sz="1600" kern="1200" dirty="0"/>
            <a:t>ALLE ESIGENZE DI AUTONOMIA E RESPONSABILITA’  DELLE PERSONE</a:t>
          </a:r>
        </a:p>
      </dsp:txBody>
      <dsp:txXfrm>
        <a:off x="2239099" y="2991544"/>
        <a:ext cx="8276500" cy="1359793"/>
      </dsp:txXfrm>
    </dsp:sp>
    <dsp:sp modelId="{57898F72-0B9C-4DBE-BDA4-1BAD6483E91C}">
      <dsp:nvSpPr>
        <dsp:cNvPr id="0" name=""/>
        <dsp:cNvSpPr/>
      </dsp:nvSpPr>
      <dsp:spPr>
        <a:xfrm>
          <a:off x="135979" y="3127524"/>
          <a:ext cx="2103120" cy="10878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12EA2-0C35-471F-9AEB-48408F3C4317}">
      <dsp:nvSpPr>
        <dsp:cNvPr id="0" name=""/>
        <dsp:cNvSpPr/>
      </dsp:nvSpPr>
      <dsp:spPr>
        <a:xfrm>
          <a:off x="0" y="197011"/>
          <a:ext cx="5006206" cy="2243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t-IT" sz="3500" kern="1200" dirty="0"/>
            <a:t>INDIVIDUALE</a:t>
          </a:r>
        </a:p>
        <a:p>
          <a:pPr marL="0" lvl="0" indent="0" algn="ctr" defTabSz="1555750">
            <a:lnSpc>
              <a:spcPct val="90000"/>
            </a:lnSpc>
            <a:spcBef>
              <a:spcPct val="0"/>
            </a:spcBef>
            <a:spcAft>
              <a:spcPct val="35000"/>
            </a:spcAft>
            <a:buNone/>
          </a:pPr>
          <a:r>
            <a:rPr lang="it-IT" sz="3500" kern="1200" dirty="0"/>
            <a:t>(interventi di riparazione)</a:t>
          </a:r>
        </a:p>
      </dsp:txBody>
      <dsp:txXfrm>
        <a:off x="0" y="197011"/>
        <a:ext cx="5006206" cy="2243150"/>
      </dsp:txXfrm>
    </dsp:sp>
    <dsp:sp modelId="{6E948F8B-A032-4823-9D86-46E5CACD28E1}">
      <dsp:nvSpPr>
        <dsp:cNvPr id="0" name=""/>
        <dsp:cNvSpPr/>
      </dsp:nvSpPr>
      <dsp:spPr>
        <a:xfrm>
          <a:off x="5509393" y="521773"/>
          <a:ext cx="5006206" cy="19573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t-IT" sz="3500" kern="1200" dirty="0"/>
            <a:t>SOCIALE</a:t>
          </a:r>
        </a:p>
        <a:p>
          <a:pPr marL="0" lvl="0" indent="0" algn="ctr" defTabSz="1555750">
            <a:lnSpc>
              <a:spcPct val="90000"/>
            </a:lnSpc>
            <a:spcBef>
              <a:spcPct val="0"/>
            </a:spcBef>
            <a:spcAft>
              <a:spcPct val="35000"/>
            </a:spcAft>
            <a:buNone/>
          </a:pPr>
          <a:r>
            <a:rPr lang="it-IT" sz="3500" kern="1200" dirty="0"/>
            <a:t>(interventi promozionali e di cambiamento)</a:t>
          </a:r>
        </a:p>
      </dsp:txBody>
      <dsp:txXfrm>
        <a:off x="5509393" y="521773"/>
        <a:ext cx="5006206" cy="19573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5BF64-12AB-47CA-A847-584EAD0FDE4A}">
      <dsp:nvSpPr>
        <dsp:cNvPr id="0" name=""/>
        <dsp:cNvSpPr/>
      </dsp:nvSpPr>
      <dsp:spPr>
        <a:xfrm>
          <a:off x="124374" y="0"/>
          <a:ext cx="4995936" cy="43424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err="1"/>
            <a:t>Fargion</a:t>
          </a:r>
          <a:endParaRPr lang="it-IT" sz="2100" kern="1200" dirty="0"/>
        </a:p>
        <a:p>
          <a:pPr marL="0" lvl="0" indent="0" algn="ctr" defTabSz="933450">
            <a:lnSpc>
              <a:spcPct val="90000"/>
            </a:lnSpc>
            <a:spcBef>
              <a:spcPct val="0"/>
            </a:spcBef>
            <a:spcAft>
              <a:spcPct val="35000"/>
            </a:spcAft>
            <a:buNone/>
          </a:pPr>
          <a:r>
            <a:rPr lang="it-IT" sz="2100" kern="1200" dirty="0"/>
            <a:t>L’A.S. ha la possibilità di sostenere le persone </a:t>
          </a:r>
        </a:p>
        <a:p>
          <a:pPr marL="0" lvl="0" indent="0" algn="l" defTabSz="933450">
            <a:lnSpc>
              <a:spcPct val="90000"/>
            </a:lnSpc>
            <a:spcBef>
              <a:spcPct val="0"/>
            </a:spcBef>
            <a:spcAft>
              <a:spcPct val="35000"/>
            </a:spcAft>
            <a:buNone/>
          </a:pPr>
          <a:r>
            <a:rPr lang="it-IT" sz="2100" kern="1200" dirty="0"/>
            <a:t>- per facilitare la loro autorealizzazione </a:t>
          </a:r>
        </a:p>
        <a:p>
          <a:pPr marL="0" lvl="0" indent="0" algn="l" defTabSz="933450">
            <a:lnSpc>
              <a:spcPct val="90000"/>
            </a:lnSpc>
            <a:spcBef>
              <a:spcPct val="0"/>
            </a:spcBef>
            <a:spcAft>
              <a:spcPct val="35000"/>
            </a:spcAft>
            <a:buNone/>
          </a:pPr>
          <a:r>
            <a:rPr lang="it-IT" sz="2100" kern="1200" dirty="0"/>
            <a:t>- accrescere le loro potenzialità </a:t>
          </a:r>
        </a:p>
        <a:p>
          <a:pPr marL="0" lvl="0" indent="0" algn="l" defTabSz="933450">
            <a:lnSpc>
              <a:spcPct val="90000"/>
            </a:lnSpc>
            <a:spcBef>
              <a:spcPct val="0"/>
            </a:spcBef>
            <a:spcAft>
              <a:spcPct val="35000"/>
            </a:spcAft>
            <a:buNone/>
          </a:pPr>
          <a:r>
            <a:rPr lang="it-IT" sz="2100" kern="1200" dirty="0"/>
            <a:t>- sostenere la loro capacità di prendere da sé le proprie decisioni </a:t>
          </a:r>
        </a:p>
        <a:p>
          <a:pPr marL="0" lvl="0" indent="0" algn="l" defTabSz="933450">
            <a:lnSpc>
              <a:spcPct val="90000"/>
            </a:lnSpc>
            <a:spcBef>
              <a:spcPct val="0"/>
            </a:spcBef>
            <a:spcAft>
              <a:spcPct val="35000"/>
            </a:spcAft>
            <a:buNone/>
          </a:pPr>
          <a:r>
            <a:rPr lang="it-IT" sz="2100" kern="1200" dirty="0"/>
            <a:t>- attivare i processi di adattamento attivo </a:t>
          </a:r>
        </a:p>
        <a:p>
          <a:pPr marL="0" lvl="0" indent="0" algn="l" defTabSz="933450">
            <a:lnSpc>
              <a:spcPct val="90000"/>
            </a:lnSpc>
            <a:spcBef>
              <a:spcPct val="0"/>
            </a:spcBef>
            <a:spcAft>
              <a:spcPct val="35000"/>
            </a:spcAft>
            <a:buNone/>
          </a:pPr>
          <a:r>
            <a:rPr lang="it-IT" sz="2100" kern="1200" dirty="0"/>
            <a:t>- promuovere le loro capacità di influire sull’ambiente che li circonda.</a:t>
          </a:r>
        </a:p>
        <a:p>
          <a:pPr marL="0" lvl="0" indent="0" algn="ctr" defTabSz="933450">
            <a:lnSpc>
              <a:spcPct val="90000"/>
            </a:lnSpc>
            <a:spcBef>
              <a:spcPct val="0"/>
            </a:spcBef>
            <a:spcAft>
              <a:spcPct val="35000"/>
            </a:spcAft>
            <a:buNone/>
          </a:pPr>
          <a:endParaRPr lang="it-IT" sz="2100" kern="1200" dirty="0"/>
        </a:p>
      </dsp:txBody>
      <dsp:txXfrm>
        <a:off x="124374" y="0"/>
        <a:ext cx="4995936" cy="4342418"/>
      </dsp:txXfrm>
    </dsp:sp>
    <dsp:sp modelId="{8C066BE1-85C8-41EC-9445-F9A111EB338B}">
      <dsp:nvSpPr>
        <dsp:cNvPr id="0" name=""/>
        <dsp:cNvSpPr/>
      </dsp:nvSpPr>
      <dsp:spPr>
        <a:xfrm>
          <a:off x="5507596" y="2226"/>
          <a:ext cx="4995936" cy="43468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Sartori</a:t>
          </a:r>
        </a:p>
        <a:p>
          <a:pPr marL="0" lvl="0" indent="0" algn="ctr" defTabSz="933450">
            <a:lnSpc>
              <a:spcPct val="90000"/>
            </a:lnSpc>
            <a:spcBef>
              <a:spcPct val="0"/>
            </a:spcBef>
            <a:spcAft>
              <a:spcPct val="35000"/>
            </a:spcAft>
            <a:buNone/>
          </a:pPr>
          <a:r>
            <a:rPr lang="it-IT" sz="2100" kern="1200" dirty="0"/>
            <a:t>L’A.S. ha la possibilità di sostenere allo stesso modo la Comunità </a:t>
          </a:r>
        </a:p>
        <a:p>
          <a:pPr marL="0" lvl="0" indent="0" algn="ctr" defTabSz="933450">
            <a:lnSpc>
              <a:spcPct val="90000"/>
            </a:lnSpc>
            <a:spcBef>
              <a:spcPct val="0"/>
            </a:spcBef>
            <a:spcAft>
              <a:spcPct val="35000"/>
            </a:spcAft>
            <a:buNone/>
          </a:pPr>
          <a:endParaRPr lang="it-IT" sz="2100" kern="1200" dirty="0"/>
        </a:p>
        <a:p>
          <a:pPr marL="0" lvl="0" indent="0" algn="ctr" defTabSz="933450">
            <a:lnSpc>
              <a:spcPct val="90000"/>
            </a:lnSpc>
            <a:spcBef>
              <a:spcPct val="0"/>
            </a:spcBef>
            <a:spcAft>
              <a:spcPct val="35000"/>
            </a:spcAft>
            <a:buNone/>
          </a:pPr>
          <a:endParaRPr lang="it-IT" sz="2100" kern="1200" dirty="0"/>
        </a:p>
        <a:p>
          <a:pPr marL="0" lvl="0" indent="0" algn="ctr" defTabSz="933450">
            <a:lnSpc>
              <a:spcPct val="90000"/>
            </a:lnSpc>
            <a:spcBef>
              <a:spcPct val="0"/>
            </a:spcBef>
            <a:spcAft>
              <a:spcPct val="35000"/>
            </a:spcAft>
            <a:buNone/>
          </a:pPr>
          <a:r>
            <a:rPr lang="it-IT" sz="2100" kern="1200" dirty="0"/>
            <a:t>EMPOWERMENT COMUNITARIO</a:t>
          </a:r>
        </a:p>
      </dsp:txBody>
      <dsp:txXfrm>
        <a:off x="5507596" y="2226"/>
        <a:ext cx="4995936" cy="434688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D88B3-0BE6-4E05-BE3D-703056562F85}">
      <dsp:nvSpPr>
        <dsp:cNvPr id="0" name=""/>
        <dsp:cNvSpPr/>
      </dsp:nvSpPr>
      <dsp:spPr>
        <a:xfrm>
          <a:off x="3505200" y="0"/>
          <a:ext cx="3505200" cy="1450446"/>
        </a:xfrm>
        <a:prstGeom prst="trapezoid">
          <a:avLst>
            <a:gd name="adj" fmla="val 12083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b="1" kern="1200" dirty="0"/>
            <a:t>BISOGNI DI </a:t>
          </a:r>
        </a:p>
        <a:p>
          <a:pPr marL="0" lvl="0" indent="0" algn="ctr" defTabSz="889000">
            <a:lnSpc>
              <a:spcPct val="90000"/>
            </a:lnSpc>
            <a:spcBef>
              <a:spcPct val="0"/>
            </a:spcBef>
            <a:spcAft>
              <a:spcPct val="35000"/>
            </a:spcAft>
            <a:buNone/>
          </a:pPr>
          <a:r>
            <a:rPr lang="it-IT" sz="2000" b="1" kern="1200" dirty="0"/>
            <a:t>AUTOREALIZZAZIONE</a:t>
          </a:r>
        </a:p>
      </dsp:txBody>
      <dsp:txXfrm>
        <a:off x="3505200" y="0"/>
        <a:ext cx="3505200" cy="1450446"/>
      </dsp:txXfrm>
    </dsp:sp>
    <dsp:sp modelId="{EA0B7C7E-EDF4-45D3-AEEB-A14C9168F312}">
      <dsp:nvSpPr>
        <dsp:cNvPr id="0" name=""/>
        <dsp:cNvSpPr/>
      </dsp:nvSpPr>
      <dsp:spPr>
        <a:xfrm>
          <a:off x="1752599" y="1450446"/>
          <a:ext cx="7010400" cy="1450446"/>
        </a:xfrm>
        <a:prstGeom prst="trapezoid">
          <a:avLst>
            <a:gd name="adj" fmla="val 12083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t-IT" sz="2800" b="1" kern="1200" dirty="0"/>
            <a:t>BISOGNI DI STIMA</a:t>
          </a:r>
        </a:p>
        <a:p>
          <a:pPr marL="0" lvl="0" indent="0" algn="ctr" defTabSz="1244600">
            <a:lnSpc>
              <a:spcPct val="90000"/>
            </a:lnSpc>
            <a:spcBef>
              <a:spcPct val="0"/>
            </a:spcBef>
            <a:spcAft>
              <a:spcPct val="35000"/>
            </a:spcAft>
            <a:buNone/>
          </a:pPr>
          <a:r>
            <a:rPr lang="it-IT" sz="2800" b="1" kern="1200" dirty="0"/>
            <a:t>BISOGNI DI APPARTENENZA</a:t>
          </a:r>
        </a:p>
      </dsp:txBody>
      <dsp:txXfrm>
        <a:off x="2979419" y="1450446"/>
        <a:ext cx="4556760" cy="1450446"/>
      </dsp:txXfrm>
    </dsp:sp>
    <dsp:sp modelId="{8E5B51AA-079B-4C04-BBF4-592E913EF9BF}">
      <dsp:nvSpPr>
        <dsp:cNvPr id="0" name=""/>
        <dsp:cNvSpPr/>
      </dsp:nvSpPr>
      <dsp:spPr>
        <a:xfrm>
          <a:off x="0" y="2900892"/>
          <a:ext cx="10515600" cy="1450446"/>
        </a:xfrm>
        <a:prstGeom prst="trapezoid">
          <a:avLst>
            <a:gd name="adj" fmla="val 12083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it-IT" sz="4000" kern="1200" dirty="0"/>
            <a:t>BISOGNI DI SICUREZZA</a:t>
          </a:r>
        </a:p>
        <a:p>
          <a:pPr marL="0" lvl="0" indent="0" algn="ctr" defTabSz="1778000">
            <a:lnSpc>
              <a:spcPct val="90000"/>
            </a:lnSpc>
            <a:spcBef>
              <a:spcPct val="0"/>
            </a:spcBef>
            <a:spcAft>
              <a:spcPct val="35000"/>
            </a:spcAft>
            <a:buNone/>
          </a:pPr>
          <a:r>
            <a:rPr lang="it-IT" sz="4000" kern="1200" dirty="0"/>
            <a:t>BISOGNI FISIOLOGICI</a:t>
          </a:r>
        </a:p>
      </dsp:txBody>
      <dsp:txXfrm>
        <a:off x="1840229" y="2900892"/>
        <a:ext cx="6835140" cy="145044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BB5EF-542E-400E-BE06-A96BA9360532}">
      <dsp:nvSpPr>
        <dsp:cNvPr id="0" name=""/>
        <dsp:cNvSpPr/>
      </dsp:nvSpPr>
      <dsp:spPr>
        <a:xfrm>
          <a:off x="237025" y="673807"/>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it-IT" sz="6000" kern="1200" dirty="0"/>
            <a:t>DIGNITA’ DELLA PERSONA</a:t>
          </a:r>
        </a:p>
      </dsp:txBody>
      <dsp:txXfrm>
        <a:off x="237025" y="673807"/>
        <a:ext cx="5006206" cy="3003723"/>
      </dsp:txXfrm>
    </dsp:sp>
    <dsp:sp modelId="{89B3AFF8-B399-47AF-896D-1983781E3B66}">
      <dsp:nvSpPr>
        <dsp:cNvPr id="0" name=""/>
        <dsp:cNvSpPr/>
      </dsp:nvSpPr>
      <dsp:spPr>
        <a:xfrm>
          <a:off x="5508110" y="673807"/>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it-IT" sz="6000" kern="1200" dirty="0"/>
            <a:t>LIBERTA’ DI CIASCUNA PERSONA </a:t>
          </a:r>
        </a:p>
      </dsp:txBody>
      <dsp:txXfrm>
        <a:off x="5508110" y="673807"/>
        <a:ext cx="5006206" cy="300372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C099F-885C-459F-927F-3115BEA19D81}">
      <dsp:nvSpPr>
        <dsp:cNvPr id="0" name=""/>
        <dsp:cNvSpPr/>
      </dsp:nvSpPr>
      <dsp:spPr>
        <a:xfrm>
          <a:off x="0" y="24052"/>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TUTTI GLI ESSERI UMANI </a:t>
          </a:r>
        </a:p>
        <a:p>
          <a:pPr marL="0" lvl="0" indent="0" algn="ctr" defTabSz="622300">
            <a:lnSpc>
              <a:spcPct val="90000"/>
            </a:lnSpc>
            <a:spcBef>
              <a:spcPct val="0"/>
            </a:spcBef>
            <a:spcAft>
              <a:spcPct val="35000"/>
            </a:spcAft>
            <a:buNone/>
          </a:pPr>
          <a:r>
            <a:rPr lang="it-IT" sz="1400" kern="1200" dirty="0"/>
            <a:t>NASCONO LIBERI ED UGUALI </a:t>
          </a:r>
        </a:p>
        <a:p>
          <a:pPr marL="0" lvl="0" indent="0" algn="ctr" defTabSz="622300">
            <a:lnSpc>
              <a:spcPct val="90000"/>
            </a:lnSpc>
            <a:spcBef>
              <a:spcPct val="0"/>
            </a:spcBef>
            <a:spcAft>
              <a:spcPct val="35000"/>
            </a:spcAft>
            <a:buNone/>
          </a:pPr>
          <a:r>
            <a:rPr lang="it-IT" sz="1400" kern="1200" dirty="0"/>
            <a:t>IN LIBERTA’ E DIRITTI</a:t>
          </a:r>
        </a:p>
      </dsp:txBody>
      <dsp:txXfrm>
        <a:off x="0" y="24052"/>
        <a:ext cx="3286125" cy="1971675"/>
      </dsp:txXfrm>
    </dsp:sp>
    <dsp:sp modelId="{5B146845-C333-44A4-8AC3-F188DABF3574}">
      <dsp:nvSpPr>
        <dsp:cNvPr id="0" name=""/>
        <dsp:cNvSpPr/>
      </dsp:nvSpPr>
      <dsp:spPr>
        <a:xfrm>
          <a:off x="3614737" y="24052"/>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DICHIARAZIONE UNIVERSALE DEI DIRITTI DELL’UOMO (ONU- 1948)</a:t>
          </a:r>
        </a:p>
        <a:p>
          <a:pPr marL="0" lvl="0" indent="0" algn="ctr" defTabSz="622300">
            <a:lnSpc>
              <a:spcPct val="90000"/>
            </a:lnSpc>
            <a:spcBef>
              <a:spcPct val="0"/>
            </a:spcBef>
            <a:spcAft>
              <a:spcPct val="35000"/>
            </a:spcAft>
            <a:buNone/>
          </a:pPr>
          <a:r>
            <a:rPr lang="it-IT" sz="1400" kern="1200" dirty="0"/>
            <a:t>Riconoscimento </a:t>
          </a:r>
        </a:p>
        <a:p>
          <a:pPr marL="0" lvl="0" indent="0" algn="ctr" defTabSz="622300">
            <a:lnSpc>
              <a:spcPct val="90000"/>
            </a:lnSpc>
            <a:spcBef>
              <a:spcPct val="0"/>
            </a:spcBef>
            <a:spcAft>
              <a:spcPct val="35000"/>
            </a:spcAft>
            <a:buNone/>
          </a:pPr>
          <a:r>
            <a:rPr lang="it-IT" sz="1400" kern="1200" dirty="0"/>
            <a:t>della dignità di tutti gli uomini </a:t>
          </a:r>
        </a:p>
        <a:p>
          <a:pPr marL="0" lvl="0" indent="0" algn="ctr" defTabSz="622300">
            <a:lnSpc>
              <a:spcPct val="90000"/>
            </a:lnSpc>
            <a:spcBef>
              <a:spcPct val="0"/>
            </a:spcBef>
            <a:spcAft>
              <a:spcPct val="35000"/>
            </a:spcAft>
            <a:buNone/>
          </a:pPr>
          <a:r>
            <a:rPr lang="it-IT" sz="1400" kern="1200" dirty="0"/>
            <a:t>che hanno diritti uguali ed inalienabili</a:t>
          </a:r>
        </a:p>
        <a:p>
          <a:pPr marL="0" lvl="0" indent="0" algn="ctr" defTabSz="622300">
            <a:lnSpc>
              <a:spcPct val="90000"/>
            </a:lnSpc>
            <a:spcBef>
              <a:spcPct val="0"/>
            </a:spcBef>
            <a:spcAft>
              <a:spcPct val="35000"/>
            </a:spcAft>
            <a:buNone/>
          </a:pPr>
          <a:r>
            <a:rPr lang="it-IT" sz="1400" kern="1200" dirty="0"/>
            <a:t>come base del fondamento della libertà, della giustizia e della pace nel mondo</a:t>
          </a:r>
        </a:p>
      </dsp:txBody>
      <dsp:txXfrm>
        <a:off x="3614737" y="24052"/>
        <a:ext cx="3286125" cy="1971675"/>
      </dsp:txXfrm>
    </dsp:sp>
    <dsp:sp modelId="{A3A8335C-0703-4C80-A4F7-6619B8B62458}">
      <dsp:nvSpPr>
        <dsp:cNvPr id="0" name=""/>
        <dsp:cNvSpPr/>
      </dsp:nvSpPr>
      <dsp:spPr>
        <a:xfrm>
          <a:off x="7229475" y="24052"/>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a:t>DIRITTO ALLA VITA, ALLA LIBERTA’ E ALLA SICUREZZA DELLA PROPRIA PERSONA, A UNA UGUALE TUTELA DAVANTI ALLA LEGGE, DIRITTO A SPOSARSI ED A FARE UNA FAMIGLIA, AD AVERE UNA PROPRIETA’ PERSONALE O IN COMUNE CON QUALCUNO, ALLA LIBERTA’ DI PENSIERO, DI ESPRESSIONE, DI OPINIONE, DI COSCIENZA, DI RELIGIONE</a:t>
          </a:r>
          <a:endParaRPr lang="it-IT" sz="1400" kern="1200" dirty="0"/>
        </a:p>
      </dsp:txBody>
      <dsp:txXfrm>
        <a:off x="7229475" y="24052"/>
        <a:ext cx="3286125" cy="1971675"/>
      </dsp:txXfrm>
    </dsp:sp>
    <dsp:sp modelId="{61AD084F-1BBD-461B-8060-B0906D850B64}">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SENZA DISTINZIONE ALCUNA PER RAGIONI DI RAZZA, DI COLORE, DI SESSO, DI LINGUA, DI RELIGIONE, DI OPINIONE POLITICA, </a:t>
          </a:r>
        </a:p>
        <a:p>
          <a:pPr marL="0" lvl="0" indent="0" algn="ctr" defTabSz="622300">
            <a:lnSpc>
              <a:spcPct val="90000"/>
            </a:lnSpc>
            <a:spcBef>
              <a:spcPct val="0"/>
            </a:spcBef>
            <a:spcAft>
              <a:spcPct val="35000"/>
            </a:spcAft>
            <a:buNone/>
          </a:pPr>
          <a:r>
            <a:rPr lang="it-IT" sz="1400" kern="1200" dirty="0"/>
            <a:t>DI ORIGINE NAZIONALE O SOCIALE, </a:t>
          </a:r>
        </a:p>
        <a:p>
          <a:pPr marL="0" lvl="0" indent="0" algn="ctr" defTabSz="622300">
            <a:lnSpc>
              <a:spcPct val="90000"/>
            </a:lnSpc>
            <a:spcBef>
              <a:spcPct val="0"/>
            </a:spcBef>
            <a:spcAft>
              <a:spcPct val="35000"/>
            </a:spcAft>
            <a:buNone/>
          </a:pPr>
          <a:r>
            <a:rPr lang="it-IT" sz="1400" kern="1200" dirty="0"/>
            <a:t>DI RICCHEZZA, DI NASCITA </a:t>
          </a:r>
        </a:p>
        <a:p>
          <a:pPr marL="0" lvl="0" indent="0" algn="ctr" defTabSz="622300">
            <a:lnSpc>
              <a:spcPct val="90000"/>
            </a:lnSpc>
            <a:spcBef>
              <a:spcPct val="0"/>
            </a:spcBef>
            <a:spcAft>
              <a:spcPct val="35000"/>
            </a:spcAft>
            <a:buNone/>
          </a:pPr>
          <a:r>
            <a:rPr lang="it-IT" sz="1400" kern="1200" dirty="0"/>
            <a:t>O DI ALTRA CONDIZIONE</a:t>
          </a:r>
        </a:p>
      </dsp:txBody>
      <dsp:txXfrm>
        <a:off x="1807368" y="2339975"/>
        <a:ext cx="3286125" cy="1971675"/>
      </dsp:txXfrm>
    </dsp:sp>
    <dsp:sp modelId="{03CCFE0B-239B-4FC1-B6C9-71FB30645A8F}">
      <dsp:nvSpPr>
        <dsp:cNvPr id="0" name=""/>
        <dsp:cNvSpPr/>
      </dsp:nvSpPr>
      <dsp:spPr>
        <a:xfrm>
          <a:off x="5422106" y="2324339"/>
          <a:ext cx="3286125" cy="20029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TUTTI GLI ESSERI UMANI </a:t>
          </a:r>
        </a:p>
        <a:p>
          <a:pPr marL="0" lvl="0" indent="0" algn="ctr" defTabSz="622300">
            <a:lnSpc>
              <a:spcPct val="90000"/>
            </a:lnSpc>
            <a:spcBef>
              <a:spcPct val="0"/>
            </a:spcBef>
            <a:spcAft>
              <a:spcPct val="35000"/>
            </a:spcAft>
            <a:buNone/>
          </a:pPr>
          <a:r>
            <a:rPr lang="it-IT" sz="1400" kern="1200" dirty="0"/>
            <a:t>SONO DOTATI DI RAGIONE E COSCIENZA E DEVONO AGIRE </a:t>
          </a:r>
        </a:p>
        <a:p>
          <a:pPr marL="0" lvl="0" indent="0" algn="ctr" defTabSz="622300">
            <a:lnSpc>
              <a:spcPct val="90000"/>
            </a:lnSpc>
            <a:spcBef>
              <a:spcPct val="0"/>
            </a:spcBef>
            <a:spcAft>
              <a:spcPct val="35000"/>
            </a:spcAft>
            <a:buNone/>
          </a:pPr>
          <a:r>
            <a:rPr lang="it-IT" sz="1400" kern="1200" dirty="0"/>
            <a:t>GLI UNI VERSO GLI ALTRI </a:t>
          </a:r>
        </a:p>
        <a:p>
          <a:pPr marL="0" lvl="0" indent="0" algn="ctr" defTabSz="622300">
            <a:lnSpc>
              <a:spcPct val="90000"/>
            </a:lnSpc>
            <a:spcBef>
              <a:spcPct val="0"/>
            </a:spcBef>
            <a:spcAft>
              <a:spcPct val="35000"/>
            </a:spcAft>
            <a:buNone/>
          </a:pPr>
          <a:r>
            <a:rPr lang="it-IT" sz="1400" kern="1200" dirty="0"/>
            <a:t>IN SPIRITO DI FRATELLANZA</a:t>
          </a:r>
        </a:p>
      </dsp:txBody>
      <dsp:txXfrm>
        <a:off x="5422106" y="2324339"/>
        <a:ext cx="3286125" cy="200294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D045A-2A7E-4C94-B863-CDE06C83D7BF}">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u="sng" kern="1200" dirty="0"/>
            <a:t>Nella Grecia classica:</a:t>
          </a:r>
        </a:p>
        <a:p>
          <a:pPr marL="0" lvl="0" indent="0" algn="ctr" defTabSz="889000">
            <a:lnSpc>
              <a:spcPct val="90000"/>
            </a:lnSpc>
            <a:spcBef>
              <a:spcPct val="0"/>
            </a:spcBef>
            <a:spcAft>
              <a:spcPct val="35000"/>
            </a:spcAft>
            <a:buNone/>
          </a:pPr>
          <a:r>
            <a:rPr lang="it-IT" sz="2000" kern="1200" dirty="0"/>
            <a:t>ai poeti, ai filosofi, ai nobili</a:t>
          </a:r>
        </a:p>
      </dsp:txBody>
      <dsp:txXfrm>
        <a:off x="0" y="39687"/>
        <a:ext cx="3286125" cy="1971675"/>
      </dsp:txXfrm>
    </dsp:sp>
    <dsp:sp modelId="{FFDA5285-23DC-488B-B3ED-D2AD11A5A03E}">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u="sng" kern="1200" dirty="0"/>
            <a:t>Nel mondo ebraico:</a:t>
          </a:r>
        </a:p>
        <a:p>
          <a:pPr marL="0" lvl="0" indent="0" algn="ctr" defTabSz="889000">
            <a:lnSpc>
              <a:spcPct val="90000"/>
            </a:lnSpc>
            <a:spcBef>
              <a:spcPct val="0"/>
            </a:spcBef>
            <a:spcAft>
              <a:spcPct val="35000"/>
            </a:spcAft>
            <a:buNone/>
          </a:pPr>
          <a:r>
            <a:rPr lang="it-IT" sz="2000" kern="1200" dirty="0"/>
            <a:t>ai sacerdoti ed ai profeti</a:t>
          </a:r>
        </a:p>
      </dsp:txBody>
      <dsp:txXfrm>
        <a:off x="3614737" y="39687"/>
        <a:ext cx="3286125" cy="1971675"/>
      </dsp:txXfrm>
    </dsp:sp>
    <dsp:sp modelId="{DA421F46-0CD3-422D-826D-14E768DC9D9C}">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u="sng" kern="1200" dirty="0"/>
            <a:t>Nel mondo romano:</a:t>
          </a:r>
        </a:p>
        <a:p>
          <a:pPr marL="0" lvl="0" indent="0" algn="ctr" defTabSz="889000">
            <a:lnSpc>
              <a:spcPct val="90000"/>
            </a:lnSpc>
            <a:spcBef>
              <a:spcPct val="0"/>
            </a:spcBef>
            <a:spcAft>
              <a:spcPct val="35000"/>
            </a:spcAft>
            <a:buNone/>
          </a:pPr>
          <a:r>
            <a:rPr lang="it-IT" sz="2000" kern="1200" dirty="0"/>
            <a:t>estesa a tutti i cittadini dell’Impero </a:t>
          </a:r>
        </a:p>
      </dsp:txBody>
      <dsp:txXfrm>
        <a:off x="7229475" y="39687"/>
        <a:ext cx="3286125" cy="1971675"/>
      </dsp:txXfrm>
    </dsp:sp>
    <dsp:sp modelId="{78A5EFB3-4393-4FBC-9B26-DCF7F3019C32}">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u="sng" kern="1200" dirty="0"/>
            <a:t>Con l’avvento del Cristianesimo:</a:t>
          </a:r>
        </a:p>
        <a:p>
          <a:pPr marL="0" lvl="0" indent="0" algn="ctr" defTabSz="889000">
            <a:lnSpc>
              <a:spcPct val="90000"/>
            </a:lnSpc>
            <a:spcBef>
              <a:spcPct val="0"/>
            </a:spcBef>
            <a:spcAft>
              <a:spcPct val="35000"/>
            </a:spcAft>
            <a:buNone/>
          </a:pPr>
          <a:r>
            <a:rPr lang="it-IT" sz="2000" kern="1200" dirty="0"/>
            <a:t>attributo intrinseco della persona, indipendentemente dalle sue condizioni sociali, culturali e civili</a:t>
          </a:r>
        </a:p>
      </dsp:txBody>
      <dsp:txXfrm>
        <a:off x="1807368" y="2339975"/>
        <a:ext cx="3286125" cy="1971675"/>
      </dsp:txXfrm>
    </dsp:sp>
    <dsp:sp modelId="{DD8CDBBA-36CC-4479-86B6-F1CA7F22DB8D}">
      <dsp:nvSpPr>
        <dsp:cNvPr id="0" name=""/>
        <dsp:cNvSpPr/>
      </dsp:nvSpPr>
      <dsp:spPr>
        <a:xfrm>
          <a:off x="5422106" y="2354053"/>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u="sng" kern="1200" dirty="0"/>
            <a:t>Servizio Sociale:</a:t>
          </a:r>
        </a:p>
        <a:p>
          <a:pPr marL="0" lvl="0" indent="0" algn="ctr" defTabSz="889000">
            <a:lnSpc>
              <a:spcPct val="90000"/>
            </a:lnSpc>
            <a:spcBef>
              <a:spcPct val="0"/>
            </a:spcBef>
            <a:spcAft>
              <a:spcPct val="35000"/>
            </a:spcAft>
            <a:buNone/>
          </a:pPr>
          <a:r>
            <a:rPr lang="it-IT" sz="2000" u="none" kern="1200" dirty="0"/>
            <a:t>stima e riguardo per tutte le persone = rispetto ed accettazione della diversità</a:t>
          </a:r>
        </a:p>
        <a:p>
          <a:pPr marL="0" lvl="0" indent="0" algn="ctr" defTabSz="889000">
            <a:lnSpc>
              <a:spcPct val="90000"/>
            </a:lnSpc>
            <a:spcBef>
              <a:spcPct val="0"/>
            </a:spcBef>
            <a:spcAft>
              <a:spcPct val="35000"/>
            </a:spcAft>
            <a:buNone/>
          </a:pPr>
          <a:r>
            <a:rPr lang="it-IT" sz="2000" u="none" kern="1200" dirty="0"/>
            <a:t>GIUSTIZIA SOCIALE </a:t>
          </a:r>
        </a:p>
      </dsp:txBody>
      <dsp:txXfrm>
        <a:off x="5422106" y="2354053"/>
        <a:ext cx="3286125" cy="197167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C9005-2C32-4862-96BB-B26B3E140A2C}">
      <dsp:nvSpPr>
        <dsp:cNvPr id="0" name=""/>
        <dsp:cNvSpPr/>
      </dsp:nvSpPr>
      <dsp:spPr>
        <a:xfrm>
          <a:off x="5745567" y="1133479"/>
          <a:ext cx="237891" cy="1042189"/>
        </a:xfrm>
        <a:custGeom>
          <a:avLst/>
          <a:gdLst/>
          <a:ahLst/>
          <a:cxnLst/>
          <a:rect l="0" t="0" r="0" b="0"/>
          <a:pathLst>
            <a:path>
              <a:moveTo>
                <a:pt x="237891" y="0"/>
              </a:moveTo>
              <a:lnTo>
                <a:pt x="237891" y="1042189"/>
              </a:lnTo>
              <a:lnTo>
                <a:pt x="0" y="10421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01E804-C869-4CF0-B000-1CD9F44A14DC}">
      <dsp:nvSpPr>
        <dsp:cNvPr id="0" name=""/>
        <dsp:cNvSpPr/>
      </dsp:nvSpPr>
      <dsp:spPr>
        <a:xfrm>
          <a:off x="5983458" y="1133479"/>
          <a:ext cx="1613252" cy="2084378"/>
        </a:xfrm>
        <a:custGeom>
          <a:avLst/>
          <a:gdLst/>
          <a:ahLst/>
          <a:cxnLst/>
          <a:rect l="0" t="0" r="0" b="0"/>
          <a:pathLst>
            <a:path>
              <a:moveTo>
                <a:pt x="0" y="0"/>
              </a:moveTo>
              <a:lnTo>
                <a:pt x="0" y="1846487"/>
              </a:lnTo>
              <a:lnTo>
                <a:pt x="1613252" y="1846487"/>
              </a:lnTo>
              <a:lnTo>
                <a:pt x="1613252" y="20843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C2DB23-4FD2-411C-8560-E9C9C47639A1}">
      <dsp:nvSpPr>
        <dsp:cNvPr id="0" name=""/>
        <dsp:cNvSpPr/>
      </dsp:nvSpPr>
      <dsp:spPr>
        <a:xfrm>
          <a:off x="4186032" y="1133479"/>
          <a:ext cx="1797425" cy="2084378"/>
        </a:xfrm>
        <a:custGeom>
          <a:avLst/>
          <a:gdLst/>
          <a:ahLst/>
          <a:cxnLst/>
          <a:rect l="0" t="0" r="0" b="0"/>
          <a:pathLst>
            <a:path>
              <a:moveTo>
                <a:pt x="1797425" y="0"/>
              </a:moveTo>
              <a:lnTo>
                <a:pt x="1797425" y="1846487"/>
              </a:lnTo>
              <a:lnTo>
                <a:pt x="0" y="1846487"/>
              </a:lnTo>
              <a:lnTo>
                <a:pt x="0" y="20843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82754E-003A-4F3E-AC2A-69F6A74583BC}">
      <dsp:nvSpPr>
        <dsp:cNvPr id="0" name=""/>
        <dsp:cNvSpPr/>
      </dsp:nvSpPr>
      <dsp:spPr>
        <a:xfrm>
          <a:off x="3323485" y="665"/>
          <a:ext cx="5319946" cy="1132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t>POSSIBILITA’ DI COMPIERE </a:t>
          </a:r>
        </a:p>
        <a:p>
          <a:pPr marL="0" lvl="0" indent="0" algn="ctr" defTabSz="889000">
            <a:lnSpc>
              <a:spcPct val="90000"/>
            </a:lnSpc>
            <a:spcBef>
              <a:spcPct val="0"/>
            </a:spcBef>
            <a:spcAft>
              <a:spcPct val="35000"/>
            </a:spcAft>
            <a:buNone/>
          </a:pPr>
          <a:r>
            <a:rPr lang="it-IT" sz="2000" kern="1200" dirty="0"/>
            <a:t>SCELTE AUTONOME </a:t>
          </a:r>
        </a:p>
        <a:p>
          <a:pPr marL="0" lvl="0" indent="0" algn="ctr" defTabSz="889000">
            <a:lnSpc>
              <a:spcPct val="90000"/>
            </a:lnSpc>
            <a:spcBef>
              <a:spcPct val="0"/>
            </a:spcBef>
            <a:spcAft>
              <a:spcPct val="35000"/>
            </a:spcAft>
            <a:buNone/>
          </a:pPr>
          <a:r>
            <a:rPr lang="it-IT" sz="2000" kern="1200" dirty="0"/>
            <a:t>E PER QUESTE ESSERE RISPETTATO</a:t>
          </a:r>
        </a:p>
      </dsp:txBody>
      <dsp:txXfrm>
        <a:off x="3323485" y="665"/>
        <a:ext cx="5319946" cy="1132814"/>
      </dsp:txXfrm>
    </dsp:sp>
    <dsp:sp modelId="{27815F63-1E5C-4B3A-AB1F-ED5AE952202A}">
      <dsp:nvSpPr>
        <dsp:cNvPr id="0" name=""/>
        <dsp:cNvSpPr/>
      </dsp:nvSpPr>
      <dsp:spPr>
        <a:xfrm>
          <a:off x="2810671" y="3217858"/>
          <a:ext cx="2750723" cy="1132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kern="1200" dirty="0"/>
            <a:t>ACCETTAZIONE</a:t>
          </a:r>
        </a:p>
      </dsp:txBody>
      <dsp:txXfrm>
        <a:off x="2810671" y="3217858"/>
        <a:ext cx="2750723" cy="1132814"/>
      </dsp:txXfrm>
    </dsp:sp>
    <dsp:sp modelId="{FBF87FDB-62F4-4A8F-AD31-7089C63A7722}">
      <dsp:nvSpPr>
        <dsp:cNvPr id="0" name=""/>
        <dsp:cNvSpPr/>
      </dsp:nvSpPr>
      <dsp:spPr>
        <a:xfrm>
          <a:off x="6037176" y="3217858"/>
          <a:ext cx="3119068" cy="1132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kern="1200" dirty="0"/>
            <a:t>AUTODETERMINAZIONE</a:t>
          </a:r>
        </a:p>
      </dsp:txBody>
      <dsp:txXfrm>
        <a:off x="6037176" y="3217858"/>
        <a:ext cx="3119068" cy="1132814"/>
      </dsp:txXfrm>
    </dsp:sp>
    <dsp:sp modelId="{EF79049C-E501-4D35-87DE-DF4C0E870ED0}">
      <dsp:nvSpPr>
        <dsp:cNvPr id="0" name=""/>
        <dsp:cNvSpPr/>
      </dsp:nvSpPr>
      <dsp:spPr>
        <a:xfrm>
          <a:off x="1359354" y="1609261"/>
          <a:ext cx="4386212" cy="1132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kern="1200" dirty="0"/>
            <a:t>POSSIBILITA’ DI ESPRIMERSI E REALIZZARSI COME PERSONA</a:t>
          </a:r>
        </a:p>
      </dsp:txBody>
      <dsp:txXfrm>
        <a:off x="1359354" y="1609261"/>
        <a:ext cx="4386212" cy="113281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EE014-5969-4D16-BB37-FA6344E79488}">
      <dsp:nvSpPr>
        <dsp:cNvPr id="0" name=""/>
        <dsp:cNvSpPr/>
      </dsp:nvSpPr>
      <dsp:spPr>
        <a:xfrm>
          <a:off x="5256349" y="1225102"/>
          <a:ext cx="257097" cy="1356942"/>
        </a:xfrm>
        <a:custGeom>
          <a:avLst/>
          <a:gdLst/>
          <a:ahLst/>
          <a:cxnLst/>
          <a:rect l="0" t="0" r="0" b="0"/>
          <a:pathLst>
            <a:path>
              <a:moveTo>
                <a:pt x="257097" y="0"/>
              </a:moveTo>
              <a:lnTo>
                <a:pt x="257097" y="1356942"/>
              </a:lnTo>
              <a:lnTo>
                <a:pt x="0" y="13569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E767F3-4BE3-4DFE-90F3-1D4012844CCD}">
      <dsp:nvSpPr>
        <dsp:cNvPr id="0" name=""/>
        <dsp:cNvSpPr/>
      </dsp:nvSpPr>
      <dsp:spPr>
        <a:xfrm>
          <a:off x="5513446" y="1225102"/>
          <a:ext cx="2193666" cy="2683474"/>
        </a:xfrm>
        <a:custGeom>
          <a:avLst/>
          <a:gdLst/>
          <a:ahLst/>
          <a:cxnLst/>
          <a:rect l="0" t="0" r="0" b="0"/>
          <a:pathLst>
            <a:path>
              <a:moveTo>
                <a:pt x="0" y="0"/>
              </a:moveTo>
              <a:lnTo>
                <a:pt x="0" y="2426376"/>
              </a:lnTo>
              <a:lnTo>
                <a:pt x="2193666" y="2426376"/>
              </a:lnTo>
              <a:lnTo>
                <a:pt x="2193666" y="26834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2F896D-C361-4585-8231-C11FBC93ACF5}">
      <dsp:nvSpPr>
        <dsp:cNvPr id="0" name=""/>
        <dsp:cNvSpPr/>
      </dsp:nvSpPr>
      <dsp:spPr>
        <a:xfrm>
          <a:off x="3352407" y="1225102"/>
          <a:ext cx="2161039" cy="2714713"/>
        </a:xfrm>
        <a:custGeom>
          <a:avLst/>
          <a:gdLst/>
          <a:ahLst/>
          <a:cxnLst/>
          <a:rect l="0" t="0" r="0" b="0"/>
          <a:pathLst>
            <a:path>
              <a:moveTo>
                <a:pt x="2161039" y="0"/>
              </a:moveTo>
              <a:lnTo>
                <a:pt x="2161039" y="2457615"/>
              </a:lnTo>
              <a:lnTo>
                <a:pt x="0" y="2457615"/>
              </a:lnTo>
              <a:lnTo>
                <a:pt x="0" y="27147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213853-6E47-472A-A830-8B058A0A217C}">
      <dsp:nvSpPr>
        <dsp:cNvPr id="0" name=""/>
        <dsp:cNvSpPr/>
      </dsp:nvSpPr>
      <dsp:spPr>
        <a:xfrm>
          <a:off x="3141954" y="828"/>
          <a:ext cx="4742984" cy="1224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a:t>IL S.S. OPERA NELLE SITUAZIONI DOVE I SOGGETTI INTERAGISCONO CON IL LORO AMBIENTE DI VITA</a:t>
          </a:r>
        </a:p>
      </dsp:txBody>
      <dsp:txXfrm>
        <a:off x="3141954" y="828"/>
        <a:ext cx="4742984" cy="1224274"/>
      </dsp:txXfrm>
    </dsp:sp>
    <dsp:sp modelId="{B0222109-7DD0-42F8-A092-5CF75081E1FF}">
      <dsp:nvSpPr>
        <dsp:cNvPr id="0" name=""/>
        <dsp:cNvSpPr/>
      </dsp:nvSpPr>
      <dsp:spPr>
        <a:xfrm>
          <a:off x="1370221" y="3939815"/>
          <a:ext cx="3964370" cy="1224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a:t>PERCHE’ NELL’AMBIENTE SI MANIFESTANO PROBLEMI SOCIALI </a:t>
          </a:r>
        </a:p>
        <a:p>
          <a:pPr marL="0" lvl="0" indent="0" algn="ctr" defTabSz="844550">
            <a:lnSpc>
              <a:spcPct val="90000"/>
            </a:lnSpc>
            <a:spcBef>
              <a:spcPct val="0"/>
            </a:spcBef>
            <a:spcAft>
              <a:spcPct val="35000"/>
            </a:spcAft>
            <a:buNone/>
          </a:pPr>
          <a:r>
            <a:rPr lang="it-IT" sz="1900" kern="1200" dirty="0"/>
            <a:t>CHE SEGNALANO DISAGIO</a:t>
          </a:r>
        </a:p>
      </dsp:txBody>
      <dsp:txXfrm>
        <a:off x="1370221" y="3939815"/>
        <a:ext cx="3964370" cy="1224274"/>
      </dsp:txXfrm>
    </dsp:sp>
    <dsp:sp modelId="{F9872335-4D9A-4223-9C02-019DAA2C99FA}">
      <dsp:nvSpPr>
        <dsp:cNvPr id="0" name=""/>
        <dsp:cNvSpPr/>
      </dsp:nvSpPr>
      <dsp:spPr>
        <a:xfrm>
          <a:off x="5863993" y="3908576"/>
          <a:ext cx="3686240" cy="1224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a:t>PERCHE’ LE PERSONE NON SI TROVANO IN GRADO DI RINTRACCIARE </a:t>
          </a:r>
        </a:p>
        <a:p>
          <a:pPr marL="0" lvl="0" indent="0" algn="ctr" defTabSz="844550">
            <a:lnSpc>
              <a:spcPct val="90000"/>
            </a:lnSpc>
            <a:spcBef>
              <a:spcPct val="0"/>
            </a:spcBef>
            <a:spcAft>
              <a:spcPct val="35000"/>
            </a:spcAft>
            <a:buNone/>
          </a:pPr>
          <a:r>
            <a:rPr lang="it-IT" sz="1900" kern="1200" dirty="0"/>
            <a:t>RISPOSTE AI PROPRI BISOGNI</a:t>
          </a:r>
        </a:p>
      </dsp:txBody>
      <dsp:txXfrm>
        <a:off x="5863993" y="3908576"/>
        <a:ext cx="3686240" cy="1224274"/>
      </dsp:txXfrm>
    </dsp:sp>
    <dsp:sp modelId="{A7A43746-446E-41CA-80B3-75493FB668EB}">
      <dsp:nvSpPr>
        <dsp:cNvPr id="0" name=""/>
        <dsp:cNvSpPr/>
      </dsp:nvSpPr>
      <dsp:spPr>
        <a:xfrm>
          <a:off x="919749" y="1739297"/>
          <a:ext cx="4336599" cy="16854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a:t>ENTRA IN AZIONE </a:t>
          </a:r>
        </a:p>
        <a:p>
          <a:pPr marL="0" lvl="0" indent="0" algn="ctr" defTabSz="844550">
            <a:lnSpc>
              <a:spcPct val="90000"/>
            </a:lnSpc>
            <a:spcBef>
              <a:spcPct val="0"/>
            </a:spcBef>
            <a:spcAft>
              <a:spcPct val="35000"/>
            </a:spcAft>
            <a:buNone/>
          </a:pPr>
          <a:r>
            <a:rPr lang="it-IT" sz="1900" kern="1200" dirty="0"/>
            <a:t>DOVE CI SONO PROBLEMI E </a:t>
          </a:r>
        </a:p>
        <a:p>
          <a:pPr marL="0" lvl="0" indent="0" algn="ctr" defTabSz="844550">
            <a:lnSpc>
              <a:spcPct val="90000"/>
            </a:lnSpc>
            <a:spcBef>
              <a:spcPct val="0"/>
            </a:spcBef>
            <a:spcAft>
              <a:spcPct val="35000"/>
            </a:spcAft>
            <a:buNone/>
          </a:pPr>
          <a:r>
            <a:rPr lang="it-IT" sz="1900" kern="1200" dirty="0"/>
            <a:t>DISCREPANZE NEL RAPPORTO </a:t>
          </a:r>
        </a:p>
        <a:p>
          <a:pPr marL="0" lvl="0" indent="0" algn="ctr" defTabSz="844550">
            <a:lnSpc>
              <a:spcPct val="90000"/>
            </a:lnSpc>
            <a:spcBef>
              <a:spcPct val="0"/>
            </a:spcBef>
            <a:spcAft>
              <a:spcPct val="35000"/>
            </a:spcAft>
            <a:buNone/>
          </a:pPr>
          <a:r>
            <a:rPr lang="it-IT" sz="1900" kern="1200" dirty="0"/>
            <a:t>TRA SOGGETTI ED AMBIENTE</a:t>
          </a:r>
        </a:p>
      </dsp:txBody>
      <dsp:txXfrm>
        <a:off x="919749" y="1739297"/>
        <a:ext cx="4336599" cy="168549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398AF-A051-4992-9C6D-DFC52C35E9F2}">
      <dsp:nvSpPr>
        <dsp:cNvPr id="0" name=""/>
        <dsp:cNvSpPr/>
      </dsp:nvSpPr>
      <dsp:spPr>
        <a:xfrm>
          <a:off x="5159" y="1650"/>
          <a:ext cx="3865562" cy="32230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PERSONA</a:t>
          </a:r>
        </a:p>
        <a:p>
          <a:pPr marL="0" lvl="0" indent="0" algn="ctr" defTabSz="711200">
            <a:lnSpc>
              <a:spcPct val="90000"/>
            </a:lnSpc>
            <a:spcBef>
              <a:spcPct val="0"/>
            </a:spcBef>
            <a:spcAft>
              <a:spcPct val="35000"/>
            </a:spcAft>
            <a:buNone/>
          </a:pPr>
          <a:endParaRPr lang="it-IT" sz="1600" kern="1200" dirty="0"/>
        </a:p>
        <a:p>
          <a:pPr marL="0" lvl="0" indent="0" algn="l" defTabSz="711200">
            <a:lnSpc>
              <a:spcPct val="90000"/>
            </a:lnSpc>
            <a:spcBef>
              <a:spcPct val="0"/>
            </a:spcBef>
            <a:spcAft>
              <a:spcPct val="35000"/>
            </a:spcAft>
            <a:buNone/>
          </a:pPr>
          <a:r>
            <a:rPr lang="it-IT" sz="1600" kern="1200" dirty="0"/>
            <a:t>che nasce, cresce, struttura la sua vita </a:t>
          </a:r>
        </a:p>
        <a:p>
          <a:pPr marL="0" lvl="0" indent="0" algn="l" defTabSz="711200">
            <a:lnSpc>
              <a:spcPct val="90000"/>
            </a:lnSpc>
            <a:spcBef>
              <a:spcPct val="0"/>
            </a:spcBef>
            <a:spcAft>
              <a:spcPct val="35000"/>
            </a:spcAft>
            <a:buNone/>
          </a:pPr>
          <a:r>
            <a:rPr lang="it-IT" sz="1600" kern="1200" dirty="0"/>
            <a:t>in un determinato ambiente</a:t>
          </a:r>
        </a:p>
        <a:p>
          <a:pPr marL="0" lvl="0" indent="0" algn="ctr" defTabSz="711200">
            <a:lnSpc>
              <a:spcPct val="90000"/>
            </a:lnSpc>
            <a:spcBef>
              <a:spcPct val="0"/>
            </a:spcBef>
            <a:spcAft>
              <a:spcPct val="35000"/>
            </a:spcAft>
            <a:buNone/>
          </a:pPr>
          <a:endParaRPr lang="it-IT" sz="1600" kern="1200" dirty="0"/>
        </a:p>
      </dsp:txBody>
      <dsp:txXfrm>
        <a:off x="5159" y="1650"/>
        <a:ext cx="3865562" cy="3223020"/>
      </dsp:txXfrm>
    </dsp:sp>
    <dsp:sp modelId="{9A386B55-A3C2-45C8-9477-81F4426DB16C}">
      <dsp:nvSpPr>
        <dsp:cNvPr id="0" name=""/>
        <dsp:cNvSpPr/>
      </dsp:nvSpPr>
      <dsp:spPr>
        <a:xfrm>
          <a:off x="4257278" y="43815"/>
          <a:ext cx="3865562" cy="31386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AMBIENTE</a:t>
          </a:r>
        </a:p>
        <a:p>
          <a:pPr marL="0" lvl="0" indent="0" algn="l" defTabSz="711200">
            <a:lnSpc>
              <a:spcPct val="90000"/>
            </a:lnSpc>
            <a:spcBef>
              <a:spcPct val="0"/>
            </a:spcBef>
            <a:spcAft>
              <a:spcPct val="35000"/>
            </a:spcAft>
            <a:buNone/>
          </a:pPr>
          <a:r>
            <a:rPr lang="it-IT" sz="1600" kern="1200" dirty="0"/>
            <a:t>- contesto familiare</a:t>
          </a:r>
        </a:p>
        <a:p>
          <a:pPr marL="0" lvl="0" indent="0" algn="l" defTabSz="711200">
            <a:lnSpc>
              <a:spcPct val="90000"/>
            </a:lnSpc>
            <a:spcBef>
              <a:spcPct val="0"/>
            </a:spcBef>
            <a:spcAft>
              <a:spcPct val="35000"/>
            </a:spcAft>
            <a:buNone/>
          </a:pPr>
          <a:r>
            <a:rPr lang="it-IT" sz="1600" kern="1200" dirty="0"/>
            <a:t>(problemi con il coniuge, i figli, i genitori, la parentela)</a:t>
          </a:r>
        </a:p>
        <a:p>
          <a:pPr marL="0" lvl="0" indent="0" algn="l" defTabSz="711200">
            <a:lnSpc>
              <a:spcPct val="90000"/>
            </a:lnSpc>
            <a:spcBef>
              <a:spcPct val="0"/>
            </a:spcBef>
            <a:spcAft>
              <a:spcPct val="35000"/>
            </a:spcAft>
            <a:buNone/>
          </a:pPr>
          <a:r>
            <a:rPr lang="it-IT" sz="1600" kern="1200" dirty="0"/>
            <a:t>- contesto amicale e di vicinato</a:t>
          </a:r>
        </a:p>
        <a:p>
          <a:pPr marL="0" lvl="0" indent="0" algn="l" defTabSz="711200">
            <a:lnSpc>
              <a:spcPct val="90000"/>
            </a:lnSpc>
            <a:spcBef>
              <a:spcPct val="0"/>
            </a:spcBef>
            <a:spcAft>
              <a:spcPct val="35000"/>
            </a:spcAft>
            <a:buNone/>
          </a:pPr>
          <a:r>
            <a:rPr lang="it-IT" sz="1600" kern="1200" dirty="0"/>
            <a:t>- Ambiente comunitario, scolastico, lavorativo, ricreativo, sportivo, sociale ecc. per problemi o differenze fisiche, psichiche, di appartenenza/separatezza culturale, di contesto</a:t>
          </a:r>
        </a:p>
        <a:p>
          <a:pPr marL="0" lvl="0" indent="0" algn="ctr" defTabSz="711200">
            <a:lnSpc>
              <a:spcPct val="90000"/>
            </a:lnSpc>
            <a:spcBef>
              <a:spcPct val="0"/>
            </a:spcBef>
            <a:spcAft>
              <a:spcPct val="35000"/>
            </a:spcAft>
            <a:buNone/>
          </a:pPr>
          <a:endParaRPr lang="it-IT" sz="1600" kern="1200" dirty="0"/>
        </a:p>
      </dsp:txBody>
      <dsp:txXfrm>
        <a:off x="4257278" y="43815"/>
        <a:ext cx="3865562" cy="313868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0B451-2F46-4BBE-8CCB-28402FD41E90}">
      <dsp:nvSpPr>
        <dsp:cNvPr id="0" name=""/>
        <dsp:cNvSpPr/>
      </dsp:nvSpPr>
      <dsp:spPr>
        <a:xfrm>
          <a:off x="2540900" y="-241383"/>
          <a:ext cx="5433799" cy="5433799"/>
        </a:xfrm>
        <a:prstGeom prst="circularArrow">
          <a:avLst>
            <a:gd name="adj1" fmla="val 5544"/>
            <a:gd name="adj2" fmla="val 330680"/>
            <a:gd name="adj3" fmla="val 13736282"/>
            <a:gd name="adj4" fmla="val 1741013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16AA77-5330-4A98-AECF-192043E9B8D7}">
      <dsp:nvSpPr>
        <dsp:cNvPr id="0" name=""/>
        <dsp:cNvSpPr/>
      </dsp:nvSpPr>
      <dsp:spPr>
        <a:xfrm>
          <a:off x="3963888" y="-204486"/>
          <a:ext cx="2587823" cy="12939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SPINTE SULLA PERSONA</a:t>
          </a:r>
        </a:p>
      </dsp:txBody>
      <dsp:txXfrm>
        <a:off x="4027052" y="-141322"/>
        <a:ext cx="2461495" cy="1167583"/>
      </dsp:txXfrm>
    </dsp:sp>
    <dsp:sp modelId="{A41F172A-143B-452E-B715-2C170FED0B0A}">
      <dsp:nvSpPr>
        <dsp:cNvPr id="0" name=""/>
        <dsp:cNvSpPr/>
      </dsp:nvSpPr>
      <dsp:spPr>
        <a:xfrm>
          <a:off x="6167662" y="1396649"/>
          <a:ext cx="2587823" cy="12939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CAMBIAMENTO DELLA PERSONA</a:t>
          </a:r>
        </a:p>
      </dsp:txBody>
      <dsp:txXfrm>
        <a:off x="6230826" y="1459813"/>
        <a:ext cx="2461495" cy="1167583"/>
      </dsp:txXfrm>
    </dsp:sp>
    <dsp:sp modelId="{AB9CF7A9-E1A8-4E33-98D6-266F53C281EF}">
      <dsp:nvSpPr>
        <dsp:cNvPr id="0" name=""/>
        <dsp:cNvSpPr/>
      </dsp:nvSpPr>
      <dsp:spPr>
        <a:xfrm>
          <a:off x="5272444" y="3590020"/>
          <a:ext cx="2694726" cy="20885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TAVOLO DI LAVORO MULTIPROFESSIONALE</a:t>
          </a:r>
        </a:p>
        <a:p>
          <a:pPr marL="0" lvl="0" indent="0" algn="ctr" defTabSz="711200">
            <a:lnSpc>
              <a:spcPct val="90000"/>
            </a:lnSpc>
            <a:spcBef>
              <a:spcPct val="0"/>
            </a:spcBef>
            <a:spcAft>
              <a:spcPct val="35000"/>
            </a:spcAft>
            <a:buNone/>
          </a:pPr>
          <a:r>
            <a:rPr lang="it-IT" sz="1600" kern="1200" dirty="0"/>
            <a:t>NEGOZIAZIONE </a:t>
          </a:r>
        </a:p>
        <a:p>
          <a:pPr marL="0" lvl="0" indent="0" algn="ctr" defTabSz="711200">
            <a:lnSpc>
              <a:spcPct val="90000"/>
            </a:lnSpc>
            <a:spcBef>
              <a:spcPct val="0"/>
            </a:spcBef>
            <a:spcAft>
              <a:spcPct val="35000"/>
            </a:spcAft>
            <a:buNone/>
          </a:pPr>
          <a:r>
            <a:rPr lang="it-IT" sz="1600" kern="1200" dirty="0"/>
            <a:t>(CON UTENTI, AMMINISTRATORI,POLITICI, SOGGETTI SOCIALI)</a:t>
          </a:r>
        </a:p>
      </dsp:txBody>
      <dsp:txXfrm>
        <a:off x="5374399" y="3691975"/>
        <a:ext cx="2490816" cy="1884644"/>
      </dsp:txXfrm>
    </dsp:sp>
    <dsp:sp modelId="{C0701B9C-6F0D-481F-9605-D6AFD2C871F1}">
      <dsp:nvSpPr>
        <dsp:cNvPr id="0" name=""/>
        <dsp:cNvSpPr/>
      </dsp:nvSpPr>
      <dsp:spPr>
        <a:xfrm>
          <a:off x="2533704" y="3577708"/>
          <a:ext cx="2724175" cy="21131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SPINTE </a:t>
          </a:r>
        </a:p>
        <a:p>
          <a:pPr marL="0" lvl="0" indent="0" algn="ctr" defTabSz="711200">
            <a:lnSpc>
              <a:spcPct val="90000"/>
            </a:lnSpc>
            <a:spcBef>
              <a:spcPct val="0"/>
            </a:spcBef>
            <a:spcAft>
              <a:spcPct val="35000"/>
            </a:spcAft>
            <a:buNone/>
          </a:pPr>
          <a:r>
            <a:rPr lang="it-IT" sz="1600" kern="1200" dirty="0"/>
            <a:t>SULL’AMBIENTE SOCIALE</a:t>
          </a:r>
        </a:p>
      </dsp:txBody>
      <dsp:txXfrm>
        <a:off x="2636861" y="3680865"/>
        <a:ext cx="2517861" cy="1906863"/>
      </dsp:txXfrm>
    </dsp:sp>
    <dsp:sp modelId="{F3C2BA7A-3811-4DAC-9FE5-554563E44E79}">
      <dsp:nvSpPr>
        <dsp:cNvPr id="0" name=""/>
        <dsp:cNvSpPr/>
      </dsp:nvSpPr>
      <dsp:spPr>
        <a:xfrm>
          <a:off x="1760113" y="1396649"/>
          <a:ext cx="2587823" cy="12939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CAMBIAMENTO DEL SUO AMBIENTE</a:t>
          </a:r>
        </a:p>
      </dsp:txBody>
      <dsp:txXfrm>
        <a:off x="1823277" y="1459813"/>
        <a:ext cx="2461495" cy="1167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F4789-6265-42E4-946A-4669A554B571}">
      <dsp:nvSpPr>
        <dsp:cNvPr id="0" name=""/>
        <dsp:cNvSpPr/>
      </dsp:nvSpPr>
      <dsp:spPr>
        <a:xfrm>
          <a:off x="9242"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RELAZIONE INTERPERSONALE</a:t>
          </a:r>
        </a:p>
        <a:p>
          <a:pPr marL="0" lvl="0" indent="0" algn="ctr" defTabSz="1155700">
            <a:lnSpc>
              <a:spcPct val="90000"/>
            </a:lnSpc>
            <a:spcBef>
              <a:spcPct val="0"/>
            </a:spcBef>
            <a:spcAft>
              <a:spcPct val="35000"/>
            </a:spcAft>
            <a:buNone/>
          </a:pPr>
          <a:r>
            <a:rPr lang="it-IT" sz="2600" kern="1200" dirty="0"/>
            <a:t>PROFESSIONALE</a:t>
          </a:r>
        </a:p>
      </dsp:txBody>
      <dsp:txXfrm>
        <a:off x="57787" y="1395494"/>
        <a:ext cx="2665308" cy="1560349"/>
      </dsp:txXfrm>
    </dsp:sp>
    <dsp:sp modelId="{5D579FED-ACE7-41E9-BB78-8673B09CB60E}">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it-IT" sz="2100" kern="1200"/>
        </a:p>
      </dsp:txBody>
      <dsp:txXfrm>
        <a:off x="3047880" y="1970146"/>
        <a:ext cx="409940" cy="411044"/>
      </dsp:txXfrm>
    </dsp:sp>
    <dsp:sp modelId="{F98F57C2-E808-449D-9DBA-4A127AC5B536}">
      <dsp:nvSpPr>
        <dsp:cNvPr id="0" name=""/>
        <dsp:cNvSpPr/>
      </dsp:nvSpPr>
      <dsp:spPr>
        <a:xfrm>
          <a:off x="3876600"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INDIVIDUAZIONE DEL BISOGNO</a:t>
          </a:r>
        </a:p>
      </dsp:txBody>
      <dsp:txXfrm>
        <a:off x="3925145" y="1395494"/>
        <a:ext cx="2665308" cy="1560349"/>
      </dsp:txXfrm>
    </dsp:sp>
    <dsp:sp modelId="{69DEB9A1-CADC-4418-A864-B2B3DD0CC92D}">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it-IT" sz="2100" kern="1200"/>
        </a:p>
      </dsp:txBody>
      <dsp:txXfrm>
        <a:off x="6915239" y="1970146"/>
        <a:ext cx="409940" cy="411044"/>
      </dsp:txXfrm>
    </dsp:sp>
    <dsp:sp modelId="{A5BF4D11-1E8A-481B-AE2B-363BAF8415FD}">
      <dsp:nvSpPr>
        <dsp:cNvPr id="0" name=""/>
        <dsp:cNvSpPr/>
      </dsp:nvSpPr>
      <dsp:spPr>
        <a:xfrm>
          <a:off x="7743958"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RACCORDO CON LE RISORSE</a:t>
          </a:r>
        </a:p>
      </dsp:txBody>
      <dsp:txXfrm>
        <a:off x="7792503" y="1395494"/>
        <a:ext cx="2665308" cy="156034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DD171-9702-4327-879E-C1F06599C9FB}">
      <dsp:nvSpPr>
        <dsp:cNvPr id="0" name=""/>
        <dsp:cNvSpPr/>
      </dsp:nvSpPr>
      <dsp:spPr>
        <a:xfrm>
          <a:off x="4064000" y="1001399"/>
          <a:ext cx="1571563" cy="425053"/>
        </a:xfrm>
        <a:custGeom>
          <a:avLst/>
          <a:gdLst/>
          <a:ahLst/>
          <a:cxnLst/>
          <a:rect l="0" t="0" r="0" b="0"/>
          <a:pathLst>
            <a:path>
              <a:moveTo>
                <a:pt x="0" y="0"/>
              </a:moveTo>
              <a:lnTo>
                <a:pt x="0" y="212526"/>
              </a:lnTo>
              <a:lnTo>
                <a:pt x="1571563" y="212526"/>
              </a:lnTo>
              <a:lnTo>
                <a:pt x="1571563" y="4250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C76A38-6E8A-4B67-91A4-0271A1EA81C1}">
      <dsp:nvSpPr>
        <dsp:cNvPr id="0" name=""/>
        <dsp:cNvSpPr/>
      </dsp:nvSpPr>
      <dsp:spPr>
        <a:xfrm>
          <a:off x="2421928" y="1001399"/>
          <a:ext cx="1642071" cy="425053"/>
        </a:xfrm>
        <a:custGeom>
          <a:avLst/>
          <a:gdLst/>
          <a:ahLst/>
          <a:cxnLst/>
          <a:rect l="0" t="0" r="0" b="0"/>
          <a:pathLst>
            <a:path>
              <a:moveTo>
                <a:pt x="1642071" y="0"/>
              </a:moveTo>
              <a:lnTo>
                <a:pt x="1642071" y="212526"/>
              </a:lnTo>
              <a:lnTo>
                <a:pt x="0" y="212526"/>
              </a:lnTo>
              <a:lnTo>
                <a:pt x="0" y="4250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45F234-C7C0-417C-B074-FCBE79554415}">
      <dsp:nvSpPr>
        <dsp:cNvPr id="0" name=""/>
        <dsp:cNvSpPr/>
      </dsp:nvSpPr>
      <dsp:spPr>
        <a:xfrm>
          <a:off x="2042943" y="45"/>
          <a:ext cx="4042113" cy="1001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MANCANZA DI UN BENE NECESSARIO O UTILE</a:t>
          </a:r>
        </a:p>
      </dsp:txBody>
      <dsp:txXfrm>
        <a:off x="2042943" y="45"/>
        <a:ext cx="4042113" cy="1001354"/>
      </dsp:txXfrm>
    </dsp:sp>
    <dsp:sp modelId="{B4C35234-7CCF-4D6E-9396-C945A01F9063}">
      <dsp:nvSpPr>
        <dsp:cNvPr id="0" name=""/>
        <dsp:cNvSpPr/>
      </dsp:nvSpPr>
      <dsp:spPr>
        <a:xfrm>
          <a:off x="1062892" y="1426453"/>
          <a:ext cx="2718073" cy="10120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PRIMARI</a:t>
          </a:r>
        </a:p>
        <a:p>
          <a:pPr marL="0" lvl="0" indent="0" algn="ctr" defTabSz="711200">
            <a:lnSpc>
              <a:spcPct val="90000"/>
            </a:lnSpc>
            <a:spcBef>
              <a:spcPct val="0"/>
            </a:spcBef>
            <a:spcAft>
              <a:spcPct val="35000"/>
            </a:spcAft>
            <a:buNone/>
          </a:pPr>
          <a:r>
            <a:rPr lang="it-IT" sz="1600" kern="1200" dirty="0"/>
            <a:t>per la sopravvivenza del soggetto</a:t>
          </a:r>
        </a:p>
      </dsp:txBody>
      <dsp:txXfrm>
        <a:off x="1062892" y="1426453"/>
        <a:ext cx="2718073" cy="1012031"/>
      </dsp:txXfrm>
    </dsp:sp>
    <dsp:sp modelId="{EEDD6146-744A-46B7-AD06-C19A410E4506}">
      <dsp:nvSpPr>
        <dsp:cNvPr id="0" name=""/>
        <dsp:cNvSpPr/>
      </dsp:nvSpPr>
      <dsp:spPr>
        <a:xfrm>
          <a:off x="4206018" y="1426453"/>
          <a:ext cx="2859089" cy="10120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SECONDARI</a:t>
          </a:r>
        </a:p>
        <a:p>
          <a:pPr marL="0" lvl="0" indent="0" algn="ctr" defTabSz="711200">
            <a:lnSpc>
              <a:spcPct val="90000"/>
            </a:lnSpc>
            <a:spcBef>
              <a:spcPct val="0"/>
            </a:spcBef>
            <a:spcAft>
              <a:spcPct val="35000"/>
            </a:spcAft>
            <a:buNone/>
          </a:pPr>
          <a:r>
            <a:rPr lang="it-IT" sz="1600" kern="1200" dirty="0"/>
            <a:t>non necessari, ma rilevanti e da prendere in considerazione ai fini della realizzazione del soggetto</a:t>
          </a:r>
        </a:p>
      </dsp:txBody>
      <dsp:txXfrm>
        <a:off x="4206018" y="1426453"/>
        <a:ext cx="2859089" cy="101203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1174C-122E-4E8B-B504-F2FEE7A04B1C}">
      <dsp:nvSpPr>
        <dsp:cNvPr id="0" name=""/>
        <dsp:cNvSpPr/>
      </dsp:nvSpPr>
      <dsp:spPr>
        <a:xfrm>
          <a:off x="20876" y="1418"/>
          <a:ext cx="3265586" cy="20625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OGGETTIVI</a:t>
          </a:r>
        </a:p>
        <a:p>
          <a:pPr marL="0" lvl="0" indent="0" algn="ctr" defTabSz="933450">
            <a:lnSpc>
              <a:spcPct val="90000"/>
            </a:lnSpc>
            <a:spcBef>
              <a:spcPct val="0"/>
            </a:spcBef>
            <a:spcAft>
              <a:spcPct val="35000"/>
            </a:spcAft>
            <a:buNone/>
          </a:pPr>
          <a:r>
            <a:rPr lang="it-IT" sz="2100" kern="1200" dirty="0"/>
            <a:t>misurabili quantitativamente e riconoscibili da tutti in modo universale</a:t>
          </a:r>
        </a:p>
      </dsp:txBody>
      <dsp:txXfrm>
        <a:off x="20876" y="1418"/>
        <a:ext cx="3265586" cy="2062590"/>
      </dsp:txXfrm>
    </dsp:sp>
    <dsp:sp modelId="{1BA728D5-ABB4-4746-A37D-2C5AA48B3A14}">
      <dsp:nvSpPr>
        <dsp:cNvPr id="0" name=""/>
        <dsp:cNvSpPr/>
      </dsp:nvSpPr>
      <dsp:spPr>
        <a:xfrm>
          <a:off x="3613021" y="53037"/>
          <a:ext cx="3265586" cy="1959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ESPRESSI</a:t>
          </a:r>
        </a:p>
        <a:p>
          <a:pPr marL="0" lvl="0" indent="0" algn="ctr" defTabSz="933450">
            <a:lnSpc>
              <a:spcPct val="90000"/>
            </a:lnSpc>
            <a:spcBef>
              <a:spcPct val="0"/>
            </a:spcBef>
            <a:spcAft>
              <a:spcPct val="35000"/>
            </a:spcAft>
            <a:buNone/>
          </a:pPr>
          <a:r>
            <a:rPr lang="it-IT" sz="2100" kern="1200" dirty="0"/>
            <a:t>che si manifestano e si verbalizzano esplicitamente </a:t>
          </a:r>
        </a:p>
      </dsp:txBody>
      <dsp:txXfrm>
        <a:off x="3613021" y="53037"/>
        <a:ext cx="3265586" cy="1959352"/>
      </dsp:txXfrm>
    </dsp:sp>
    <dsp:sp modelId="{FADC18B8-5C61-4632-8F3B-9DE409A930F1}">
      <dsp:nvSpPr>
        <dsp:cNvPr id="0" name=""/>
        <dsp:cNvSpPr/>
      </dsp:nvSpPr>
      <dsp:spPr>
        <a:xfrm>
          <a:off x="7205167" y="53037"/>
          <a:ext cx="3289556" cy="1959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INDIVIDUALI</a:t>
          </a:r>
        </a:p>
        <a:p>
          <a:pPr marL="0" lvl="0" indent="0" algn="ctr" defTabSz="933450">
            <a:lnSpc>
              <a:spcPct val="90000"/>
            </a:lnSpc>
            <a:spcBef>
              <a:spcPct val="0"/>
            </a:spcBef>
            <a:spcAft>
              <a:spcPct val="35000"/>
            </a:spcAft>
            <a:buNone/>
          </a:pPr>
          <a:r>
            <a:rPr lang="it-IT" sz="2100" kern="1200" dirty="0"/>
            <a:t>che possiede l’individuo in quanto tale e la cui risposta gli appartiene in modo quasi esclusivo </a:t>
          </a:r>
        </a:p>
      </dsp:txBody>
      <dsp:txXfrm>
        <a:off x="7205167" y="53037"/>
        <a:ext cx="3289556" cy="1959352"/>
      </dsp:txXfrm>
    </dsp:sp>
    <dsp:sp modelId="{F931DCA7-7B7F-4E14-BC06-3F9C24008E22}">
      <dsp:nvSpPr>
        <dsp:cNvPr id="0" name=""/>
        <dsp:cNvSpPr/>
      </dsp:nvSpPr>
      <dsp:spPr>
        <a:xfrm>
          <a:off x="32861" y="2390567"/>
          <a:ext cx="3265586" cy="1959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SOGGETTIVI</a:t>
          </a:r>
        </a:p>
        <a:p>
          <a:pPr marL="0" lvl="0" indent="0" algn="ctr" defTabSz="933450">
            <a:lnSpc>
              <a:spcPct val="90000"/>
            </a:lnSpc>
            <a:spcBef>
              <a:spcPct val="0"/>
            </a:spcBef>
            <a:spcAft>
              <a:spcPct val="35000"/>
            </a:spcAft>
            <a:buNone/>
          </a:pPr>
          <a:r>
            <a:rPr lang="it-IT" sz="2100" kern="1200" dirty="0"/>
            <a:t>legati alla specificità, alle inclinazioni, alla cultura ed alla originalità del soggetto singolo</a:t>
          </a:r>
        </a:p>
      </dsp:txBody>
      <dsp:txXfrm>
        <a:off x="32861" y="2390567"/>
        <a:ext cx="3265586" cy="1959352"/>
      </dsp:txXfrm>
    </dsp:sp>
    <dsp:sp modelId="{EF3D43B0-EA13-4DDC-84FC-D3AAA6C59088}">
      <dsp:nvSpPr>
        <dsp:cNvPr id="0" name=""/>
        <dsp:cNvSpPr/>
      </dsp:nvSpPr>
      <dsp:spPr>
        <a:xfrm>
          <a:off x="3625006" y="2390567"/>
          <a:ext cx="3265586" cy="1959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LATENTI</a:t>
          </a:r>
        </a:p>
        <a:p>
          <a:pPr marL="0" lvl="0" indent="0" algn="ctr" defTabSz="933450">
            <a:lnSpc>
              <a:spcPct val="90000"/>
            </a:lnSpc>
            <a:spcBef>
              <a:spcPct val="0"/>
            </a:spcBef>
            <a:spcAft>
              <a:spcPct val="35000"/>
            </a:spcAft>
            <a:buNone/>
          </a:pPr>
          <a:r>
            <a:rPr lang="it-IT" sz="2100" kern="1200" dirty="0"/>
            <a:t>che rimangono impliciti e non detti, anche se spesso più importanti di quelli espressi </a:t>
          </a:r>
        </a:p>
      </dsp:txBody>
      <dsp:txXfrm>
        <a:off x="3625006" y="2390567"/>
        <a:ext cx="3265586" cy="1959352"/>
      </dsp:txXfrm>
    </dsp:sp>
    <dsp:sp modelId="{E673F339-C53E-4792-9E5A-9B5E0EB3568A}">
      <dsp:nvSpPr>
        <dsp:cNvPr id="0" name=""/>
        <dsp:cNvSpPr/>
      </dsp:nvSpPr>
      <dsp:spPr>
        <a:xfrm>
          <a:off x="7053872" y="2390567"/>
          <a:ext cx="3265586" cy="1959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SOCIALI</a:t>
          </a:r>
        </a:p>
        <a:p>
          <a:pPr marL="0" lvl="0" indent="0" algn="ctr" defTabSz="933450">
            <a:lnSpc>
              <a:spcPct val="90000"/>
            </a:lnSpc>
            <a:spcBef>
              <a:spcPct val="0"/>
            </a:spcBef>
            <a:spcAft>
              <a:spcPct val="35000"/>
            </a:spcAft>
            <a:buNone/>
          </a:pPr>
          <a:r>
            <a:rPr lang="it-IT" sz="2100" kern="1200" dirty="0"/>
            <a:t>che caratterizzano l’individuo in quanto appartenente a un determinato gruppo sociale </a:t>
          </a:r>
        </a:p>
      </dsp:txBody>
      <dsp:txXfrm>
        <a:off x="7053872" y="2390567"/>
        <a:ext cx="3265586" cy="195935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DC15E-F0FF-4AFF-8120-D3E6F9A02575}">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REALI</a:t>
          </a:r>
        </a:p>
        <a:p>
          <a:pPr marL="0" lvl="0" indent="0" algn="ctr" defTabSz="800100">
            <a:lnSpc>
              <a:spcPct val="90000"/>
            </a:lnSpc>
            <a:spcBef>
              <a:spcPct val="0"/>
            </a:spcBef>
            <a:spcAft>
              <a:spcPct val="35000"/>
            </a:spcAft>
            <a:buNone/>
          </a:pPr>
          <a:r>
            <a:rPr lang="it-IT" sz="1800" kern="1200" dirty="0"/>
            <a:t>oggettivamente esistenti, riscontrabili e documentabili in modo inconfutabile </a:t>
          </a:r>
        </a:p>
      </dsp:txBody>
      <dsp:txXfrm>
        <a:off x="1748064" y="2975"/>
        <a:ext cx="3342605" cy="2005563"/>
      </dsp:txXfrm>
    </dsp:sp>
    <dsp:sp modelId="{581E0710-CDA4-4A3D-94A9-46AD6A9E2558}">
      <dsp:nvSpPr>
        <dsp:cNvPr id="0" name=""/>
        <dsp:cNvSpPr/>
      </dsp:nvSpPr>
      <dsp:spPr>
        <a:xfrm>
          <a:off x="5424930"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SEMPLICI</a:t>
          </a:r>
        </a:p>
        <a:p>
          <a:pPr marL="0" lvl="0" indent="0" algn="ctr" defTabSz="800100">
            <a:lnSpc>
              <a:spcPct val="90000"/>
            </a:lnSpc>
            <a:spcBef>
              <a:spcPct val="0"/>
            </a:spcBef>
            <a:spcAft>
              <a:spcPct val="35000"/>
            </a:spcAft>
            <a:buNone/>
          </a:pPr>
          <a:r>
            <a:rPr lang="it-IT" sz="1800" kern="1200" dirty="0"/>
            <a:t>In quanto esiste una risposta elementare ed univoca</a:t>
          </a:r>
        </a:p>
      </dsp:txBody>
      <dsp:txXfrm>
        <a:off x="5424930" y="2975"/>
        <a:ext cx="3342605" cy="2005563"/>
      </dsp:txXfrm>
    </dsp:sp>
    <dsp:sp modelId="{94238969-5503-4DB0-B4CE-19ECFDE81008}">
      <dsp:nvSpPr>
        <dsp:cNvPr id="0" name=""/>
        <dsp:cNvSpPr/>
      </dsp:nvSpPr>
      <dsp:spPr>
        <a:xfrm>
          <a:off x="1748064"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INDOTTI</a:t>
          </a:r>
        </a:p>
        <a:p>
          <a:pPr marL="0" lvl="0" indent="0" algn="ctr" defTabSz="800100">
            <a:lnSpc>
              <a:spcPct val="90000"/>
            </a:lnSpc>
            <a:spcBef>
              <a:spcPct val="0"/>
            </a:spcBef>
            <a:spcAft>
              <a:spcPct val="35000"/>
            </a:spcAft>
            <a:buNone/>
          </a:pPr>
          <a:r>
            <a:rPr lang="it-IT" sz="1800" kern="1200" dirty="0"/>
            <a:t>provocati da eventi esterni e spesso indipendenti dalla volontà del soggetto</a:t>
          </a:r>
        </a:p>
      </dsp:txBody>
      <dsp:txXfrm>
        <a:off x="1748064" y="2342799"/>
        <a:ext cx="3342605" cy="2005563"/>
      </dsp:txXfrm>
    </dsp:sp>
    <dsp:sp modelId="{38605344-321A-45C9-97AE-57771F72F51C}">
      <dsp:nvSpPr>
        <dsp:cNvPr id="0" name=""/>
        <dsp:cNvSpPr/>
      </dsp:nvSpPr>
      <dsp:spPr>
        <a:xfrm>
          <a:off x="5424930"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COMPLESSI</a:t>
          </a:r>
        </a:p>
        <a:p>
          <a:pPr marL="0" lvl="0" indent="0" algn="ctr" defTabSz="800100">
            <a:lnSpc>
              <a:spcPct val="90000"/>
            </a:lnSpc>
            <a:spcBef>
              <a:spcPct val="0"/>
            </a:spcBef>
            <a:spcAft>
              <a:spcPct val="35000"/>
            </a:spcAft>
            <a:buNone/>
          </a:pPr>
          <a:r>
            <a:rPr lang="it-IT" sz="1800" kern="1200" dirty="0"/>
            <a:t>in quanto la risposta richiede un concorso di più fattori, come nel caso dei bisogni superiori della scala di Maslow (b. di sicurezza, di appartenenza, di stima, di autorealizzazione)</a:t>
          </a:r>
        </a:p>
      </dsp:txBody>
      <dsp:txXfrm>
        <a:off x="5424930" y="2342799"/>
        <a:ext cx="3342605" cy="200556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33ED9-34DB-4BCF-87BE-54198D795E1A}">
      <dsp:nvSpPr>
        <dsp:cNvPr id="0" name=""/>
        <dsp:cNvSpPr/>
      </dsp:nvSpPr>
      <dsp:spPr>
        <a:xfrm>
          <a:off x="1189510" y="159418"/>
          <a:ext cx="5777122" cy="206018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dirty="0"/>
            <a:t>DESIDERI</a:t>
          </a:r>
        </a:p>
        <a:p>
          <a:pPr marL="0" lvl="0" indent="0" algn="ctr" defTabSz="711200">
            <a:lnSpc>
              <a:spcPct val="90000"/>
            </a:lnSpc>
            <a:spcBef>
              <a:spcPct val="0"/>
            </a:spcBef>
            <a:spcAft>
              <a:spcPct val="35000"/>
            </a:spcAft>
            <a:buNone/>
          </a:pPr>
          <a:r>
            <a:rPr lang="it-IT" sz="1600" kern="1200" dirty="0"/>
            <a:t>aspirazioni, speranze, ambizioni, desideri di cambiamento e di autorealizzazione</a:t>
          </a:r>
        </a:p>
      </dsp:txBody>
      <dsp:txXfrm>
        <a:off x="4234191" y="595981"/>
        <a:ext cx="2063257" cy="613149"/>
      </dsp:txXfrm>
    </dsp:sp>
    <dsp:sp modelId="{5905EF22-4B29-4410-8F8B-2B84AFCBA400}">
      <dsp:nvSpPr>
        <dsp:cNvPr id="0" name=""/>
        <dsp:cNvSpPr/>
      </dsp:nvSpPr>
      <dsp:spPr>
        <a:xfrm>
          <a:off x="3005550" y="232996"/>
          <a:ext cx="2060182" cy="206018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complementarietà</a:t>
          </a:r>
        </a:p>
      </dsp:txBody>
      <dsp:txXfrm>
        <a:off x="3496070" y="1569662"/>
        <a:ext cx="1103669" cy="539571"/>
      </dsp:txXfrm>
    </dsp:sp>
    <dsp:sp modelId="{6D75F82A-42EF-49D4-933B-FAE78EECF32F}">
      <dsp:nvSpPr>
        <dsp:cNvPr id="0" name=""/>
        <dsp:cNvSpPr/>
      </dsp:nvSpPr>
      <dsp:spPr>
        <a:xfrm>
          <a:off x="1161367" y="159418"/>
          <a:ext cx="5663688" cy="206018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BISOGNI</a:t>
          </a:r>
        </a:p>
        <a:p>
          <a:pPr marL="0" lvl="0" indent="0" algn="ctr" defTabSz="800100">
            <a:lnSpc>
              <a:spcPct val="90000"/>
            </a:lnSpc>
            <a:spcBef>
              <a:spcPct val="0"/>
            </a:spcBef>
            <a:spcAft>
              <a:spcPct val="35000"/>
            </a:spcAft>
            <a:buNone/>
          </a:pPr>
          <a:r>
            <a:rPr lang="it-IT" sz="1800" kern="1200" dirty="0"/>
            <a:t>mancanza</a:t>
          </a:r>
        </a:p>
        <a:p>
          <a:pPr marL="0" lvl="0" indent="0" algn="ctr" defTabSz="800100">
            <a:lnSpc>
              <a:spcPct val="90000"/>
            </a:lnSpc>
            <a:spcBef>
              <a:spcPct val="0"/>
            </a:spcBef>
            <a:spcAft>
              <a:spcPct val="35000"/>
            </a:spcAft>
            <a:buNone/>
          </a:pPr>
          <a:r>
            <a:rPr lang="it-IT" sz="1800" kern="1200" dirty="0"/>
            <a:t>limite</a:t>
          </a:r>
        </a:p>
      </dsp:txBody>
      <dsp:txXfrm>
        <a:off x="1817411" y="595981"/>
        <a:ext cx="2022745" cy="613149"/>
      </dsp:txXfrm>
    </dsp:sp>
    <dsp:sp modelId="{DED915B4-49B2-4902-B762-CBE7C93273B4}">
      <dsp:nvSpPr>
        <dsp:cNvPr id="0" name=""/>
        <dsp:cNvSpPr/>
      </dsp:nvSpPr>
      <dsp:spPr>
        <a:xfrm>
          <a:off x="2829548" y="31883"/>
          <a:ext cx="2315252" cy="231525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CC1F33-3A2D-48D5-9650-70D804B945CC}">
      <dsp:nvSpPr>
        <dsp:cNvPr id="0" name=""/>
        <dsp:cNvSpPr/>
      </dsp:nvSpPr>
      <dsp:spPr>
        <a:xfrm>
          <a:off x="2878015" y="105331"/>
          <a:ext cx="2315252" cy="231525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A67A5C-8C59-42F9-B9FD-AD753D72ED68}">
      <dsp:nvSpPr>
        <dsp:cNvPr id="0" name=""/>
        <dsp:cNvSpPr/>
      </dsp:nvSpPr>
      <dsp:spPr>
        <a:xfrm>
          <a:off x="2748861" y="31883"/>
          <a:ext cx="2315252" cy="231525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02872-177B-4BF9-AC09-95ADAEDE2701}">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SONO TRADUTTORI INTERSISTEMICI</a:t>
          </a:r>
        </a:p>
        <a:p>
          <a:pPr marL="0" lvl="0" indent="0" algn="ctr" defTabSz="666750">
            <a:lnSpc>
              <a:spcPct val="90000"/>
            </a:lnSpc>
            <a:spcBef>
              <a:spcPct val="0"/>
            </a:spcBef>
            <a:spcAft>
              <a:spcPct val="35000"/>
            </a:spcAft>
            <a:buNone/>
          </a:pPr>
          <a:r>
            <a:rPr lang="it-IT" sz="1500" kern="1200" dirty="0"/>
            <a:t>- tra professioni diverse </a:t>
          </a:r>
        </a:p>
        <a:p>
          <a:pPr marL="0" lvl="0" indent="0" algn="ctr" defTabSz="666750">
            <a:lnSpc>
              <a:spcPct val="90000"/>
            </a:lnSpc>
            <a:spcBef>
              <a:spcPct val="0"/>
            </a:spcBef>
            <a:spcAft>
              <a:spcPct val="35000"/>
            </a:spcAft>
            <a:buNone/>
          </a:pPr>
          <a:r>
            <a:rPr lang="it-IT" sz="1500" kern="1200" dirty="0"/>
            <a:t>-tra soggetti ed istituzioni</a:t>
          </a:r>
        </a:p>
        <a:p>
          <a:pPr marL="0" lvl="0" indent="0" algn="ctr" defTabSz="666750">
            <a:lnSpc>
              <a:spcPct val="90000"/>
            </a:lnSpc>
            <a:spcBef>
              <a:spcPct val="0"/>
            </a:spcBef>
            <a:spcAft>
              <a:spcPct val="35000"/>
            </a:spcAft>
            <a:buNone/>
          </a:pPr>
          <a:r>
            <a:rPr lang="it-IT" sz="1500" kern="1200" dirty="0"/>
            <a:t>- tra sfere di vita (lavoro e famiglia, sfera pubblica e sfera privata) </a:t>
          </a:r>
        </a:p>
      </dsp:txBody>
      <dsp:txXfrm>
        <a:off x="0" y="39687"/>
        <a:ext cx="3286125" cy="1971675"/>
      </dsp:txXfrm>
    </dsp:sp>
    <dsp:sp modelId="{726F1824-8D55-4249-A4F5-DA02E4F0C2BD}">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SONO ESPERTI DELLA GLOBALITA’ </a:t>
          </a:r>
        </a:p>
        <a:p>
          <a:pPr marL="0" lvl="0" indent="0" algn="ctr" defTabSz="666750">
            <a:lnSpc>
              <a:spcPct val="90000"/>
            </a:lnSpc>
            <a:spcBef>
              <a:spcPct val="0"/>
            </a:spcBef>
            <a:spcAft>
              <a:spcPct val="35000"/>
            </a:spcAft>
            <a:buNone/>
          </a:pPr>
          <a:r>
            <a:rPr lang="it-IT" sz="1500" kern="1200" dirty="0"/>
            <a:t>(Campanini e Luppi)</a:t>
          </a:r>
        </a:p>
        <a:p>
          <a:pPr marL="0" lvl="0" indent="0" algn="l" defTabSz="666750">
            <a:lnSpc>
              <a:spcPct val="90000"/>
            </a:lnSpc>
            <a:spcBef>
              <a:spcPct val="0"/>
            </a:spcBef>
            <a:spcAft>
              <a:spcPct val="35000"/>
            </a:spcAft>
            <a:buNone/>
          </a:pPr>
          <a:r>
            <a:rPr lang="it-IT" sz="1500" kern="1200" dirty="0"/>
            <a:t>- effettuano collegamenti e connessioni tra i vari aspetti di un problema </a:t>
          </a:r>
        </a:p>
        <a:p>
          <a:pPr marL="0" lvl="0" indent="0" algn="ctr" defTabSz="666750">
            <a:lnSpc>
              <a:spcPct val="90000"/>
            </a:lnSpc>
            <a:spcBef>
              <a:spcPct val="0"/>
            </a:spcBef>
            <a:spcAft>
              <a:spcPct val="35000"/>
            </a:spcAft>
            <a:buNone/>
          </a:pPr>
          <a:endParaRPr lang="it-IT" sz="1500" kern="1200" dirty="0"/>
        </a:p>
      </dsp:txBody>
      <dsp:txXfrm>
        <a:off x="3614737" y="39687"/>
        <a:ext cx="3286125" cy="1971675"/>
      </dsp:txXfrm>
    </dsp:sp>
    <dsp:sp modelId="{9883536F-E92A-4AD5-AFB1-F43CEF514179}">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HANNO PENSIERO ECOLOGICO</a:t>
          </a:r>
        </a:p>
        <a:p>
          <a:pPr marL="0" lvl="0" indent="0" algn="l" defTabSz="666750">
            <a:lnSpc>
              <a:spcPct val="90000"/>
            </a:lnSpc>
            <a:spcBef>
              <a:spcPct val="0"/>
            </a:spcBef>
            <a:spcAft>
              <a:spcPct val="35000"/>
            </a:spcAft>
            <a:buNone/>
          </a:pPr>
          <a:r>
            <a:rPr lang="it-IT" sz="1500" kern="1200" dirty="0"/>
            <a:t>(modalità professionale di rapportarsi ai problemi ed ai bisogni di cambiamento)</a:t>
          </a:r>
        </a:p>
        <a:p>
          <a:pPr marL="0" lvl="0" indent="0" algn="l" defTabSz="666750">
            <a:lnSpc>
              <a:spcPct val="90000"/>
            </a:lnSpc>
            <a:spcBef>
              <a:spcPct val="0"/>
            </a:spcBef>
            <a:spcAft>
              <a:spcPct val="35000"/>
            </a:spcAft>
            <a:buNone/>
          </a:pPr>
          <a:r>
            <a:rPr lang="it-IT" sz="1500" kern="1200" dirty="0"/>
            <a:t>- Costruiscono mappe di sistemi e di reti di riferimento dell’utente, che favoriscano una visione globale della sua situazione relazionale, facilitando l’intervento verso i bersagli più adeguati</a:t>
          </a:r>
        </a:p>
      </dsp:txBody>
      <dsp:txXfrm>
        <a:off x="7229475" y="39687"/>
        <a:ext cx="3286125" cy="1971675"/>
      </dsp:txXfrm>
    </dsp:sp>
    <dsp:sp modelId="{A05DCA3C-19E2-4C9C-95D2-9605ABAFBDC4}">
      <dsp:nvSpPr>
        <dsp:cNvPr id="0" name=""/>
        <dsp:cNvSpPr/>
      </dsp:nvSpPr>
      <dsp:spPr>
        <a:xfrm>
          <a:off x="42193"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it-IT" sz="1400" kern="1200" dirty="0"/>
        </a:p>
        <a:p>
          <a:pPr marL="0" lvl="0" indent="0" algn="ctr" defTabSz="622300">
            <a:lnSpc>
              <a:spcPct val="90000"/>
            </a:lnSpc>
            <a:spcBef>
              <a:spcPct val="0"/>
            </a:spcBef>
            <a:spcAft>
              <a:spcPct val="35000"/>
            </a:spcAft>
            <a:buNone/>
          </a:pPr>
          <a:r>
            <a:rPr lang="it-IT" sz="1400" kern="1200" dirty="0"/>
            <a:t>HANNO GRANDE ATTENZIONE </a:t>
          </a:r>
        </a:p>
        <a:p>
          <a:pPr marL="0" lvl="0" indent="0" algn="ctr" defTabSz="622300">
            <a:lnSpc>
              <a:spcPct val="90000"/>
            </a:lnSpc>
            <a:spcBef>
              <a:spcPct val="0"/>
            </a:spcBef>
            <a:spcAft>
              <a:spcPct val="35000"/>
            </a:spcAft>
            <a:buNone/>
          </a:pPr>
          <a:r>
            <a:rPr lang="it-IT" sz="1400" kern="1200" dirty="0"/>
            <a:t>AGLI ASPETTI RELAZIONALI</a:t>
          </a:r>
        </a:p>
        <a:p>
          <a:pPr marL="0" lvl="0" indent="0" algn="l" defTabSz="622300">
            <a:lnSpc>
              <a:spcPct val="90000"/>
            </a:lnSpc>
            <a:spcBef>
              <a:spcPct val="0"/>
            </a:spcBef>
            <a:spcAft>
              <a:spcPct val="35000"/>
            </a:spcAft>
            <a:buNone/>
          </a:pPr>
          <a:r>
            <a:rPr lang="it-IT" sz="1400" kern="1200" dirty="0"/>
            <a:t>- tengono rapporti e collegamenti tra diverse reti organizzativo-istituzionali e reti relazionali coinvolte nella risoluzione dei problemi (scuola, servizi riabilitativi, associazioni, volontariato, ecc.) </a:t>
          </a:r>
        </a:p>
        <a:p>
          <a:pPr marL="0" lvl="0" indent="0" algn="l" defTabSz="622300">
            <a:lnSpc>
              <a:spcPct val="90000"/>
            </a:lnSpc>
            <a:spcBef>
              <a:spcPct val="0"/>
            </a:spcBef>
            <a:spcAft>
              <a:spcPct val="35000"/>
            </a:spcAft>
            <a:buNone/>
          </a:pPr>
          <a:r>
            <a:rPr lang="it-IT" sz="1400" kern="1200" dirty="0"/>
            <a:t>- </a:t>
          </a:r>
        </a:p>
        <a:p>
          <a:pPr marL="0" lvl="0" indent="0" algn="l" defTabSz="622300">
            <a:lnSpc>
              <a:spcPct val="90000"/>
            </a:lnSpc>
            <a:spcBef>
              <a:spcPct val="0"/>
            </a:spcBef>
            <a:spcAft>
              <a:spcPct val="35000"/>
            </a:spcAft>
            <a:buNone/>
          </a:pPr>
          <a:endParaRPr lang="it-IT" sz="1200" kern="1200" dirty="0"/>
        </a:p>
      </dsp:txBody>
      <dsp:txXfrm>
        <a:off x="42193" y="2339975"/>
        <a:ext cx="3286125" cy="1971675"/>
      </dsp:txXfrm>
    </dsp:sp>
    <dsp:sp modelId="{7AE52030-7958-4660-9560-58453E50AD04}">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SI CARATTERIZZANO</a:t>
          </a:r>
        </a:p>
        <a:p>
          <a:pPr marL="0" lvl="0" indent="0" algn="ctr" defTabSz="666750">
            <a:lnSpc>
              <a:spcPct val="90000"/>
            </a:lnSpc>
            <a:spcBef>
              <a:spcPct val="0"/>
            </a:spcBef>
            <a:spcAft>
              <a:spcPct val="35000"/>
            </a:spcAft>
            <a:buNone/>
          </a:pPr>
          <a:r>
            <a:rPr lang="it-IT" sz="1500" kern="1200" dirty="0"/>
            <a:t>(Zini – Miodini)</a:t>
          </a:r>
        </a:p>
        <a:p>
          <a:pPr marL="0" lvl="0" indent="0" algn="l" defTabSz="666750">
            <a:lnSpc>
              <a:spcPct val="90000"/>
            </a:lnSpc>
            <a:spcBef>
              <a:spcPct val="0"/>
            </a:spcBef>
            <a:spcAft>
              <a:spcPct val="35000"/>
            </a:spcAft>
            <a:buNone/>
          </a:pPr>
          <a:r>
            <a:rPr lang="it-IT" sz="1500" kern="1200" dirty="0"/>
            <a:t>- per l’attenzione agli aspetti relazionali, coinvolgendo nel processo di aiuto familiari, persone vicine, ambiente di lavoro, ecc. </a:t>
          </a:r>
        </a:p>
      </dsp:txBody>
      <dsp:txXfrm>
        <a:off x="3614737" y="2339975"/>
        <a:ext cx="3286125" cy="1971675"/>
      </dsp:txXfrm>
    </dsp:sp>
    <dsp:sp modelId="{A078F5F7-0F4E-4280-A29F-7BC0DD74C998}">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HANNO RUOLO DI BROKER</a:t>
          </a:r>
        </a:p>
        <a:p>
          <a:pPr marL="0" lvl="0" indent="0" algn="l" defTabSz="666750">
            <a:lnSpc>
              <a:spcPct val="90000"/>
            </a:lnSpc>
            <a:spcBef>
              <a:spcPct val="0"/>
            </a:spcBef>
            <a:spcAft>
              <a:spcPct val="35000"/>
            </a:spcAft>
            <a:buNone/>
          </a:pPr>
          <a:r>
            <a:rPr lang="it-IT" sz="1500" kern="1200" dirty="0"/>
            <a:t>- creano le condizioni perché mondi differenti si possano incontrare, in quanto mettono in comunicazione persone e risorse, collegando professionisti diversi.</a:t>
          </a:r>
        </a:p>
      </dsp:txBody>
      <dsp:txXfrm>
        <a:off x="7229475" y="2339975"/>
        <a:ext cx="3286125" cy="197167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D063A-AD45-42E9-B99A-12F817F54EBC}">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INTERESSE E TALENTO A COLTIVARE RELAZIONI CON PERSONE </a:t>
          </a:r>
        </a:p>
        <a:p>
          <a:pPr marL="0" lvl="0" indent="0" algn="ctr" defTabSz="977900">
            <a:lnSpc>
              <a:spcPct val="90000"/>
            </a:lnSpc>
            <a:spcBef>
              <a:spcPct val="0"/>
            </a:spcBef>
            <a:spcAft>
              <a:spcPct val="35000"/>
            </a:spcAft>
            <a:buNone/>
          </a:pPr>
          <a:r>
            <a:rPr lang="it-IT" sz="2200" kern="1200" dirty="0"/>
            <a:t>«SUL CAMPO»</a:t>
          </a:r>
        </a:p>
      </dsp:txBody>
      <dsp:txXfrm>
        <a:off x="1748064" y="2975"/>
        <a:ext cx="3342605" cy="2005563"/>
      </dsp:txXfrm>
    </dsp:sp>
    <dsp:sp modelId="{5BD954B6-50DD-4DA5-B761-D8EC7CC1B302}">
      <dsp:nvSpPr>
        <dsp:cNvPr id="0" name=""/>
        <dsp:cNvSpPr/>
      </dsp:nvSpPr>
      <dsp:spPr>
        <a:xfrm>
          <a:off x="5424930"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PROPENSIONE AD ASSUMERSI CERTI RISCHI </a:t>
          </a:r>
        </a:p>
        <a:p>
          <a:pPr marL="0" lvl="0" indent="0" algn="ctr" defTabSz="977900">
            <a:lnSpc>
              <a:spcPct val="90000"/>
            </a:lnSpc>
            <a:spcBef>
              <a:spcPct val="0"/>
            </a:spcBef>
            <a:spcAft>
              <a:spcPct val="35000"/>
            </a:spcAft>
            <a:buNone/>
          </a:pPr>
          <a:r>
            <a:rPr lang="it-IT" sz="2200" kern="1200" dirty="0"/>
            <a:t>dato che il risultato dell’azione di collegamento non è sempre certo</a:t>
          </a:r>
        </a:p>
      </dsp:txBody>
      <dsp:txXfrm>
        <a:off x="5424930" y="2975"/>
        <a:ext cx="3342605" cy="2005563"/>
      </dsp:txXfrm>
    </dsp:sp>
    <dsp:sp modelId="{D8E45AB9-D477-4A09-97DC-EEF17327854A}">
      <dsp:nvSpPr>
        <dsp:cNvPr id="0" name=""/>
        <dsp:cNvSpPr/>
      </dsp:nvSpPr>
      <dsp:spPr>
        <a:xfrm>
          <a:off x="1748064"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TEMPO PER COLTIVARE RELAZIONI STRATEGICHE</a:t>
          </a:r>
        </a:p>
      </dsp:txBody>
      <dsp:txXfrm>
        <a:off x="1748064" y="2342799"/>
        <a:ext cx="3342605" cy="2005563"/>
      </dsp:txXfrm>
    </dsp:sp>
    <dsp:sp modelId="{48240D29-A998-4D2A-A951-65E9F4AE7049}">
      <dsp:nvSpPr>
        <dsp:cNvPr id="0" name=""/>
        <dsp:cNvSpPr/>
      </dsp:nvSpPr>
      <dsp:spPr>
        <a:xfrm>
          <a:off x="5424930"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MANDATO E POTERE PER EFFETTUARE LA MEDIAZIONE</a:t>
          </a:r>
        </a:p>
      </dsp:txBody>
      <dsp:txXfrm>
        <a:off x="5424930" y="2342799"/>
        <a:ext cx="3342605" cy="2005563"/>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BFD48-94E0-4956-BF9D-386397950ECD}">
      <dsp:nvSpPr>
        <dsp:cNvPr id="0" name=""/>
        <dsp:cNvSpPr/>
      </dsp:nvSpPr>
      <dsp:spPr>
        <a:xfrm>
          <a:off x="1283" y="673807"/>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it-IT" sz="6000" kern="1200" dirty="0"/>
            <a:t>AMPIEZZA DELLA RETE</a:t>
          </a:r>
        </a:p>
      </dsp:txBody>
      <dsp:txXfrm>
        <a:off x="1283" y="673807"/>
        <a:ext cx="5006206" cy="3003723"/>
      </dsp:txXfrm>
    </dsp:sp>
    <dsp:sp modelId="{0DB0B0D9-DF95-47BD-B4F4-5E0D51839F3D}">
      <dsp:nvSpPr>
        <dsp:cNvPr id="0" name=""/>
        <dsp:cNvSpPr/>
      </dsp:nvSpPr>
      <dsp:spPr>
        <a:xfrm>
          <a:off x="5508110" y="673807"/>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it-IT" sz="6000" kern="1200" dirty="0"/>
            <a:t>RUOLO CENTRALE NELLA RETE</a:t>
          </a:r>
        </a:p>
      </dsp:txBody>
      <dsp:txXfrm>
        <a:off x="5508110" y="673807"/>
        <a:ext cx="5006206" cy="300372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E9585-2CE4-40B9-8B7B-68428C05CB0E}">
      <dsp:nvSpPr>
        <dsp:cNvPr id="0" name=""/>
        <dsp:cNvSpPr/>
      </dsp:nvSpPr>
      <dsp:spPr>
        <a:xfrm>
          <a:off x="1283" y="673807"/>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i="1" kern="1200" dirty="0">
              <a:latin typeface="+mn-lt"/>
            </a:rPr>
            <a:t>Dal </a:t>
          </a:r>
          <a:r>
            <a:rPr lang="it-IT" sz="2000" b="1" i="1" kern="1200" dirty="0" err="1">
              <a:latin typeface="+mn-lt"/>
            </a:rPr>
            <a:t>Pra</a:t>
          </a:r>
          <a:r>
            <a:rPr lang="it-IT" sz="2000" b="1" i="1" kern="1200" dirty="0">
              <a:latin typeface="+mn-lt"/>
            </a:rPr>
            <a:t> Ponticelli – 2005</a:t>
          </a:r>
        </a:p>
        <a:p>
          <a:pPr marL="0" lvl="0" indent="0" algn="ctr" defTabSz="889000">
            <a:lnSpc>
              <a:spcPct val="90000"/>
            </a:lnSpc>
            <a:spcBef>
              <a:spcPct val="0"/>
            </a:spcBef>
            <a:spcAft>
              <a:spcPct val="35000"/>
            </a:spcAft>
            <a:buNone/>
          </a:pPr>
          <a:r>
            <a:rPr lang="it-IT" sz="2000" b="1" i="1" kern="1200" dirty="0">
              <a:latin typeface="+mn-lt"/>
            </a:rPr>
            <a:t>Caratteristica, capacità, elemento a cui viene attribuito, da parte dell’A.S.,</a:t>
          </a:r>
        </a:p>
        <a:p>
          <a:pPr marL="0" lvl="0" indent="0" algn="ctr" defTabSz="889000">
            <a:lnSpc>
              <a:spcPct val="90000"/>
            </a:lnSpc>
            <a:spcBef>
              <a:spcPct val="0"/>
            </a:spcBef>
            <a:spcAft>
              <a:spcPct val="35000"/>
            </a:spcAft>
            <a:buNone/>
          </a:pPr>
          <a:r>
            <a:rPr lang="it-IT" sz="2000" b="1" i="1" kern="1200" dirty="0">
              <a:latin typeface="+mn-lt"/>
            </a:rPr>
            <a:t>il valore di potenzialità, mezzo, strumento capace di far risorgere una determinata situazione o una persona, di innescare un cambiamento, di risolvere un problema.   </a:t>
          </a:r>
          <a:endParaRPr lang="it-IT" sz="2000" kern="1200" dirty="0"/>
        </a:p>
      </dsp:txBody>
      <dsp:txXfrm>
        <a:off x="1283" y="673807"/>
        <a:ext cx="5006206" cy="3003723"/>
      </dsp:txXfrm>
    </dsp:sp>
    <dsp:sp modelId="{FCE65DF6-ABCB-4EA9-838D-D1FADB209CC4}">
      <dsp:nvSpPr>
        <dsp:cNvPr id="0" name=""/>
        <dsp:cNvSpPr/>
      </dsp:nvSpPr>
      <dsp:spPr>
        <a:xfrm>
          <a:off x="5508110" y="673807"/>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dirty="0"/>
            <a:t>Folgheraiter</a:t>
          </a:r>
        </a:p>
        <a:p>
          <a:pPr marL="0" lvl="0" indent="0" algn="ctr" defTabSz="1289050">
            <a:lnSpc>
              <a:spcPct val="90000"/>
            </a:lnSpc>
            <a:spcBef>
              <a:spcPct val="0"/>
            </a:spcBef>
            <a:spcAft>
              <a:spcPct val="35000"/>
            </a:spcAft>
            <a:buNone/>
          </a:pPr>
          <a:r>
            <a:rPr lang="it-IT" sz="2900" kern="1200" dirty="0"/>
            <a:t>«groviglio di energie, competenze, tutto ciò che serve, ma è incognito» </a:t>
          </a:r>
        </a:p>
        <a:p>
          <a:pPr marL="0" lvl="0" indent="0" algn="ctr" defTabSz="1289050">
            <a:lnSpc>
              <a:spcPct val="90000"/>
            </a:lnSpc>
            <a:spcBef>
              <a:spcPct val="0"/>
            </a:spcBef>
            <a:spcAft>
              <a:spcPct val="35000"/>
            </a:spcAft>
            <a:buNone/>
          </a:pPr>
          <a:r>
            <a:rPr lang="it-IT" sz="2900" kern="1200" dirty="0"/>
            <a:t>(può essere scoperto attraverso la relazione di aiuto con l’A.S.)</a:t>
          </a:r>
        </a:p>
      </dsp:txBody>
      <dsp:txXfrm>
        <a:off x="5508110" y="673807"/>
        <a:ext cx="5006206" cy="3003723"/>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3B20E-C7FA-4B3B-85E4-2134033F6B6D}">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INTERNE ALLA PERSONA</a:t>
          </a:r>
        </a:p>
        <a:p>
          <a:pPr marL="0" lvl="0" indent="0" algn="ctr" defTabSz="844550">
            <a:lnSpc>
              <a:spcPct val="90000"/>
            </a:lnSpc>
            <a:spcBef>
              <a:spcPct val="0"/>
            </a:spcBef>
            <a:spcAft>
              <a:spcPct val="35000"/>
            </a:spcAft>
            <a:buNone/>
          </a:pPr>
          <a:r>
            <a:rPr lang="it-IT" sz="1900" kern="1200" dirty="0"/>
            <a:t>capacità, potenzialità, doti personali ed interiori </a:t>
          </a:r>
        </a:p>
        <a:p>
          <a:pPr marL="0" lvl="0" indent="0" algn="ctr" defTabSz="844550">
            <a:lnSpc>
              <a:spcPct val="90000"/>
            </a:lnSpc>
            <a:spcBef>
              <a:spcPct val="0"/>
            </a:spcBef>
            <a:spcAft>
              <a:spcPct val="35000"/>
            </a:spcAft>
            <a:buNone/>
          </a:pPr>
          <a:r>
            <a:rPr lang="it-IT" sz="1900" kern="1200" dirty="0"/>
            <a:t>(capitale umano)</a:t>
          </a:r>
        </a:p>
      </dsp:txBody>
      <dsp:txXfrm>
        <a:off x="0" y="39687"/>
        <a:ext cx="3286125" cy="1971675"/>
      </dsp:txXfrm>
    </dsp:sp>
    <dsp:sp modelId="{290E2212-8905-416A-BD28-C72BBD87CB14}">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DEL TERRITORIO/COMUNITA’</a:t>
          </a:r>
        </a:p>
        <a:p>
          <a:pPr marL="0" lvl="0" indent="0" algn="ctr" defTabSz="844550">
            <a:lnSpc>
              <a:spcPct val="90000"/>
            </a:lnSpc>
            <a:spcBef>
              <a:spcPct val="0"/>
            </a:spcBef>
            <a:spcAft>
              <a:spcPct val="35000"/>
            </a:spcAft>
            <a:buNone/>
          </a:pPr>
          <a:r>
            <a:rPr lang="it-IT" sz="1900" kern="1200" dirty="0"/>
            <a:t>a cui la persona appartiene </a:t>
          </a:r>
        </a:p>
      </dsp:txBody>
      <dsp:txXfrm>
        <a:off x="3614737" y="39687"/>
        <a:ext cx="3286125" cy="1971675"/>
      </dsp:txXfrm>
    </dsp:sp>
    <dsp:sp modelId="{84F7B721-37E5-4F59-964F-019F67743F67}">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MATERIALI</a:t>
          </a:r>
        </a:p>
        <a:p>
          <a:pPr marL="0" lvl="0" indent="0" algn="ctr" defTabSz="844550">
            <a:lnSpc>
              <a:spcPct val="90000"/>
            </a:lnSpc>
            <a:spcBef>
              <a:spcPct val="0"/>
            </a:spcBef>
            <a:spcAft>
              <a:spcPct val="35000"/>
            </a:spcAft>
            <a:buNone/>
          </a:pPr>
          <a:r>
            <a:rPr lang="it-IT" sz="1900" kern="1200" dirty="0"/>
            <a:t>oggetti e strumenti</a:t>
          </a:r>
        </a:p>
        <a:p>
          <a:pPr marL="0" lvl="0" indent="0" algn="ctr" defTabSz="844550">
            <a:lnSpc>
              <a:spcPct val="90000"/>
            </a:lnSpc>
            <a:spcBef>
              <a:spcPct val="0"/>
            </a:spcBef>
            <a:spcAft>
              <a:spcPct val="35000"/>
            </a:spcAft>
            <a:buNone/>
          </a:pPr>
          <a:r>
            <a:rPr lang="it-IT" sz="1900" kern="1200" dirty="0"/>
            <a:t>(risorse finanziare, beni, oggetti, strutture fisiche di un singolo  o di una collettività)</a:t>
          </a:r>
        </a:p>
      </dsp:txBody>
      <dsp:txXfrm>
        <a:off x="7229475" y="39687"/>
        <a:ext cx="3286125" cy="1971675"/>
      </dsp:txXfrm>
    </dsp:sp>
    <dsp:sp modelId="{1BDC4062-812D-4CB9-81DF-087328D47413}">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ESTERNE ALLA PERSONA</a:t>
          </a:r>
        </a:p>
        <a:p>
          <a:pPr marL="0" lvl="0" indent="0" algn="ctr" defTabSz="844550">
            <a:lnSpc>
              <a:spcPct val="90000"/>
            </a:lnSpc>
            <a:spcBef>
              <a:spcPct val="0"/>
            </a:spcBef>
            <a:spcAft>
              <a:spcPct val="35000"/>
            </a:spcAft>
            <a:buNone/>
          </a:pPr>
          <a:r>
            <a:rPr lang="it-IT" sz="1900" kern="1200" dirty="0"/>
            <a:t>legate alla sua capacità di intrattenere relazioni positive e fiduciarie con altre persone di un gruppo di riferimento </a:t>
          </a:r>
        </a:p>
        <a:p>
          <a:pPr marL="0" lvl="0" indent="0" algn="ctr" defTabSz="844550">
            <a:lnSpc>
              <a:spcPct val="90000"/>
            </a:lnSpc>
            <a:spcBef>
              <a:spcPct val="0"/>
            </a:spcBef>
            <a:spcAft>
              <a:spcPct val="35000"/>
            </a:spcAft>
            <a:buNone/>
          </a:pPr>
          <a:r>
            <a:rPr lang="it-IT" sz="1900" kern="1200" dirty="0"/>
            <a:t>(capitale sociale) </a:t>
          </a:r>
        </a:p>
      </dsp:txBody>
      <dsp:txXfrm>
        <a:off x="0" y="2339975"/>
        <a:ext cx="3286125" cy="1971675"/>
      </dsp:txXfrm>
    </dsp:sp>
    <dsp:sp modelId="{1F96BF2D-B0D4-426A-91D3-3FFB3E757D9B}">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DELL’ENTE/ISTITUZIONE</a:t>
          </a:r>
        </a:p>
        <a:p>
          <a:pPr marL="0" lvl="0" indent="0" algn="ctr" defTabSz="844550">
            <a:lnSpc>
              <a:spcPct val="90000"/>
            </a:lnSpc>
            <a:spcBef>
              <a:spcPct val="0"/>
            </a:spcBef>
            <a:spcAft>
              <a:spcPct val="35000"/>
            </a:spcAft>
            <a:buNone/>
          </a:pPr>
          <a:r>
            <a:rPr lang="it-IT" sz="1900" kern="1200" dirty="0"/>
            <a:t>a cui la persona si sta rivolgendo o ad altra a cui viene indirizzato</a:t>
          </a:r>
        </a:p>
      </dsp:txBody>
      <dsp:txXfrm>
        <a:off x="3614737" y="2339975"/>
        <a:ext cx="3286125" cy="1971675"/>
      </dsp:txXfrm>
    </dsp:sp>
    <dsp:sp modelId="{35B66EFD-5A50-4E04-9BF9-3A40B3058602}">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IMMATERIALI</a:t>
          </a:r>
        </a:p>
        <a:p>
          <a:pPr marL="0" lvl="0" indent="0" algn="ctr" defTabSz="844550">
            <a:lnSpc>
              <a:spcPct val="90000"/>
            </a:lnSpc>
            <a:spcBef>
              <a:spcPct val="0"/>
            </a:spcBef>
            <a:spcAft>
              <a:spcPct val="35000"/>
            </a:spcAft>
            <a:buNone/>
          </a:pPr>
          <a:r>
            <a:rPr lang="it-IT" sz="1900" kern="1200" dirty="0"/>
            <a:t>entità astratte</a:t>
          </a:r>
        </a:p>
        <a:p>
          <a:pPr marL="0" lvl="0" indent="0" algn="ctr" defTabSz="844550">
            <a:lnSpc>
              <a:spcPct val="90000"/>
            </a:lnSpc>
            <a:spcBef>
              <a:spcPct val="0"/>
            </a:spcBef>
            <a:spcAft>
              <a:spcPct val="35000"/>
            </a:spcAft>
            <a:buNone/>
          </a:pPr>
          <a:r>
            <a:rPr lang="it-IT" sz="1900" kern="1200" dirty="0"/>
            <a:t>(valori, caratteristiche, potenzialità, capacità, terapie, </a:t>
          </a:r>
          <a:r>
            <a:rPr lang="it-IT" sz="1900" kern="1200"/>
            <a:t>interventi professionali)</a:t>
          </a:r>
          <a:endParaRPr lang="it-IT" sz="1900" kern="1200" dirty="0"/>
        </a:p>
      </dsp:txBody>
      <dsp:txXfrm>
        <a:off x="7229475" y="2339975"/>
        <a:ext cx="3286125" cy="197167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B8347-7AE0-4D55-B58D-B2616A5D0F1C}">
      <dsp:nvSpPr>
        <dsp:cNvPr id="0" name=""/>
        <dsp:cNvSpPr/>
      </dsp:nvSpPr>
      <dsp:spPr>
        <a:xfrm>
          <a:off x="5257800" y="1687438"/>
          <a:ext cx="3207373" cy="556651"/>
        </a:xfrm>
        <a:custGeom>
          <a:avLst/>
          <a:gdLst/>
          <a:ahLst/>
          <a:cxnLst/>
          <a:rect l="0" t="0" r="0" b="0"/>
          <a:pathLst>
            <a:path>
              <a:moveTo>
                <a:pt x="0" y="0"/>
              </a:moveTo>
              <a:lnTo>
                <a:pt x="0" y="278325"/>
              </a:lnTo>
              <a:lnTo>
                <a:pt x="3207373" y="278325"/>
              </a:lnTo>
              <a:lnTo>
                <a:pt x="3207373" y="5566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DF0A41-4D16-4482-8441-06D345CB0BC3}">
      <dsp:nvSpPr>
        <dsp:cNvPr id="0" name=""/>
        <dsp:cNvSpPr/>
      </dsp:nvSpPr>
      <dsp:spPr>
        <a:xfrm>
          <a:off x="4960627" y="1687438"/>
          <a:ext cx="297172" cy="556651"/>
        </a:xfrm>
        <a:custGeom>
          <a:avLst/>
          <a:gdLst/>
          <a:ahLst/>
          <a:cxnLst/>
          <a:rect l="0" t="0" r="0" b="0"/>
          <a:pathLst>
            <a:path>
              <a:moveTo>
                <a:pt x="297172" y="0"/>
              </a:moveTo>
              <a:lnTo>
                <a:pt x="297172" y="278325"/>
              </a:lnTo>
              <a:lnTo>
                <a:pt x="0" y="278325"/>
              </a:lnTo>
              <a:lnTo>
                <a:pt x="0" y="5566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61A183-610A-42B6-8EB9-801895AFB4D2}">
      <dsp:nvSpPr>
        <dsp:cNvPr id="0" name=""/>
        <dsp:cNvSpPr/>
      </dsp:nvSpPr>
      <dsp:spPr>
        <a:xfrm>
          <a:off x="1752644" y="1687438"/>
          <a:ext cx="3505155" cy="496003"/>
        </a:xfrm>
        <a:custGeom>
          <a:avLst/>
          <a:gdLst/>
          <a:ahLst/>
          <a:cxnLst/>
          <a:rect l="0" t="0" r="0" b="0"/>
          <a:pathLst>
            <a:path>
              <a:moveTo>
                <a:pt x="3505155" y="0"/>
              </a:moveTo>
              <a:lnTo>
                <a:pt x="3505155" y="217677"/>
              </a:lnTo>
              <a:lnTo>
                <a:pt x="0" y="217677"/>
              </a:lnTo>
              <a:lnTo>
                <a:pt x="0" y="4960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B34C36-DE07-4DAE-B159-58C4D51696EA}">
      <dsp:nvSpPr>
        <dsp:cNvPr id="0" name=""/>
        <dsp:cNvSpPr/>
      </dsp:nvSpPr>
      <dsp:spPr>
        <a:xfrm>
          <a:off x="3932439" y="2122"/>
          <a:ext cx="2650721" cy="1685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dirty="0"/>
            <a:t>PARTECIPATO</a:t>
          </a:r>
        </a:p>
        <a:p>
          <a:pPr marL="0" lvl="0" indent="0" algn="ctr" defTabSz="755650">
            <a:lnSpc>
              <a:spcPct val="90000"/>
            </a:lnSpc>
            <a:spcBef>
              <a:spcPct val="0"/>
            </a:spcBef>
            <a:spcAft>
              <a:spcPct val="35000"/>
            </a:spcAft>
            <a:buNone/>
          </a:pPr>
          <a:r>
            <a:rPr lang="it-IT" sz="1700" kern="1200" dirty="0"/>
            <a:t>(promuove la partecipazione della persona, del sistema, della comunità, nel fronteggiamento dei problemi)</a:t>
          </a:r>
        </a:p>
      </dsp:txBody>
      <dsp:txXfrm>
        <a:off x="3932439" y="2122"/>
        <a:ext cx="2650721" cy="1685315"/>
      </dsp:txXfrm>
    </dsp:sp>
    <dsp:sp modelId="{D9B93B12-3D69-4B0F-BD63-DEE9A1680475}">
      <dsp:nvSpPr>
        <dsp:cNvPr id="0" name=""/>
        <dsp:cNvSpPr/>
      </dsp:nvSpPr>
      <dsp:spPr>
        <a:xfrm>
          <a:off x="427283" y="2183441"/>
          <a:ext cx="2650721" cy="13253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dirty="0"/>
            <a:t>NO </a:t>
          </a:r>
        </a:p>
        <a:p>
          <a:pPr marL="0" lvl="0" indent="0" algn="ctr" defTabSz="755650">
            <a:lnSpc>
              <a:spcPct val="90000"/>
            </a:lnSpc>
            <a:spcBef>
              <a:spcPct val="0"/>
            </a:spcBef>
            <a:spcAft>
              <a:spcPct val="35000"/>
            </a:spcAft>
            <a:buNone/>
          </a:pPr>
          <a:r>
            <a:rPr lang="it-IT" sz="1700" kern="1200" dirty="0"/>
            <a:t>MODELLO PASSIVIZZANTE</a:t>
          </a:r>
        </a:p>
        <a:p>
          <a:pPr marL="0" lvl="0" indent="0" algn="ctr" defTabSz="755650">
            <a:lnSpc>
              <a:spcPct val="90000"/>
            </a:lnSpc>
            <a:spcBef>
              <a:spcPct val="0"/>
            </a:spcBef>
            <a:spcAft>
              <a:spcPct val="35000"/>
            </a:spcAft>
            <a:buNone/>
          </a:pPr>
          <a:r>
            <a:rPr lang="it-IT" sz="1700" kern="1200" dirty="0"/>
            <a:t>MODELLO ASSISTENZIALE</a:t>
          </a:r>
        </a:p>
        <a:p>
          <a:pPr marL="0" lvl="0" indent="0" algn="ctr" defTabSz="755650">
            <a:lnSpc>
              <a:spcPct val="90000"/>
            </a:lnSpc>
            <a:spcBef>
              <a:spcPct val="0"/>
            </a:spcBef>
            <a:spcAft>
              <a:spcPct val="35000"/>
            </a:spcAft>
            <a:buNone/>
          </a:pPr>
          <a:r>
            <a:rPr lang="it-IT" sz="1700" kern="1200" dirty="0"/>
            <a:t>(assistenzialismo)</a:t>
          </a:r>
        </a:p>
      </dsp:txBody>
      <dsp:txXfrm>
        <a:off x="427283" y="2183441"/>
        <a:ext cx="2650721" cy="1325360"/>
      </dsp:txXfrm>
    </dsp:sp>
    <dsp:sp modelId="{357D7E75-52A0-43B7-AC3D-F02D7C1FD9B7}">
      <dsp:nvSpPr>
        <dsp:cNvPr id="0" name=""/>
        <dsp:cNvSpPr/>
      </dsp:nvSpPr>
      <dsp:spPr>
        <a:xfrm>
          <a:off x="3635266" y="2244090"/>
          <a:ext cx="2650721" cy="16934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dirty="0"/>
            <a:t>OPERA «CON» I SOGGETTI</a:t>
          </a:r>
        </a:p>
        <a:p>
          <a:pPr marL="0" lvl="0" indent="0" algn="ctr" defTabSz="755650">
            <a:lnSpc>
              <a:spcPct val="90000"/>
            </a:lnSpc>
            <a:spcBef>
              <a:spcPct val="0"/>
            </a:spcBef>
            <a:spcAft>
              <a:spcPct val="35000"/>
            </a:spcAft>
            <a:buNone/>
          </a:pPr>
          <a:r>
            <a:rPr lang="it-IT" sz="1700" kern="1200" dirty="0"/>
            <a:t>(non «sui» soggetti)</a:t>
          </a:r>
        </a:p>
        <a:p>
          <a:pPr marL="0" lvl="0" indent="0" algn="ctr" defTabSz="755650">
            <a:lnSpc>
              <a:spcPct val="90000"/>
            </a:lnSpc>
            <a:spcBef>
              <a:spcPct val="0"/>
            </a:spcBef>
            <a:spcAft>
              <a:spcPct val="35000"/>
            </a:spcAft>
            <a:buNone/>
          </a:pPr>
          <a:r>
            <a:rPr lang="it-IT" sz="1700" kern="1200" dirty="0"/>
            <a:t>RICONOSCENDO RUOLO ATTIVO ALLE PERSONE ED AI CONTESTI</a:t>
          </a:r>
        </a:p>
      </dsp:txBody>
      <dsp:txXfrm>
        <a:off x="3635266" y="2244090"/>
        <a:ext cx="2650721" cy="1693466"/>
      </dsp:txXfrm>
    </dsp:sp>
    <dsp:sp modelId="{97F7E0CC-A1A0-4A58-8F9E-44A82B6D4417}">
      <dsp:nvSpPr>
        <dsp:cNvPr id="0" name=""/>
        <dsp:cNvSpPr/>
      </dsp:nvSpPr>
      <dsp:spPr>
        <a:xfrm>
          <a:off x="6842640" y="2244090"/>
          <a:ext cx="3245066" cy="20981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it-IT" sz="1100" kern="1200" dirty="0"/>
        </a:p>
        <a:p>
          <a:pPr marL="0" lvl="0" indent="0" algn="ctr" defTabSz="488950">
            <a:lnSpc>
              <a:spcPct val="90000"/>
            </a:lnSpc>
            <a:spcBef>
              <a:spcPct val="0"/>
            </a:spcBef>
            <a:spcAft>
              <a:spcPct val="35000"/>
            </a:spcAft>
            <a:buNone/>
          </a:pPr>
          <a:r>
            <a:rPr lang="it-IT" sz="1600" kern="1200" dirty="0"/>
            <a:t>OTTICA TRIFOCALE</a:t>
          </a:r>
        </a:p>
        <a:p>
          <a:pPr marL="0" lvl="0" indent="0" algn="ctr" defTabSz="488950">
            <a:lnSpc>
              <a:spcPct val="90000"/>
            </a:lnSpc>
            <a:spcBef>
              <a:spcPct val="0"/>
            </a:spcBef>
            <a:spcAft>
              <a:spcPct val="35000"/>
            </a:spcAft>
            <a:buNone/>
          </a:pPr>
          <a:r>
            <a:rPr lang="it-IT" sz="1600" kern="1200" dirty="0"/>
            <a:t>(Dal </a:t>
          </a:r>
          <a:r>
            <a:rPr lang="it-IT" sz="1600" kern="1200" dirty="0" err="1"/>
            <a:t>Pra</a:t>
          </a:r>
          <a:r>
            <a:rPr lang="it-IT" sz="1600" kern="1200" dirty="0"/>
            <a:t> Ponticelli – Dellavalle) </a:t>
          </a:r>
        </a:p>
        <a:p>
          <a:pPr marL="0" lvl="0" indent="0" algn="ctr" defTabSz="488950">
            <a:lnSpc>
              <a:spcPct val="90000"/>
            </a:lnSpc>
            <a:spcBef>
              <a:spcPct val="0"/>
            </a:spcBef>
            <a:spcAft>
              <a:spcPct val="35000"/>
            </a:spcAft>
            <a:buNone/>
          </a:pPr>
          <a:r>
            <a:rPr lang="it-IT" sz="1600" kern="1200" dirty="0"/>
            <a:t>capacità di contenere in un unico sguardo </a:t>
          </a:r>
        </a:p>
        <a:p>
          <a:pPr marL="0" lvl="0" indent="0" algn="ctr" defTabSz="488950">
            <a:lnSpc>
              <a:spcPct val="90000"/>
            </a:lnSpc>
            <a:spcBef>
              <a:spcPct val="0"/>
            </a:spcBef>
            <a:spcAft>
              <a:spcPct val="35000"/>
            </a:spcAft>
            <a:buNone/>
          </a:pPr>
          <a:r>
            <a:rPr lang="it-IT" sz="1600" kern="1200" dirty="0"/>
            <a:t>UTENTE, ISTITUZIONE, </a:t>
          </a:r>
        </a:p>
        <a:p>
          <a:pPr marL="0" lvl="0" indent="0" algn="ctr" defTabSz="488950">
            <a:lnSpc>
              <a:spcPct val="90000"/>
            </a:lnSpc>
            <a:spcBef>
              <a:spcPct val="0"/>
            </a:spcBef>
            <a:spcAft>
              <a:spcPct val="35000"/>
            </a:spcAft>
            <a:buNone/>
          </a:pPr>
          <a:r>
            <a:rPr lang="it-IT" sz="1600" kern="1200" dirty="0"/>
            <a:t>COMUNITA’/TERRITORIO</a:t>
          </a:r>
        </a:p>
        <a:p>
          <a:pPr marL="0" lvl="0" indent="0" algn="ctr" defTabSz="488950">
            <a:lnSpc>
              <a:spcPct val="90000"/>
            </a:lnSpc>
            <a:spcBef>
              <a:spcPct val="0"/>
            </a:spcBef>
            <a:spcAft>
              <a:spcPct val="35000"/>
            </a:spcAft>
            <a:buNone/>
          </a:pPr>
          <a:r>
            <a:rPr lang="it-IT" sz="1100" kern="1200" dirty="0"/>
            <a:t> </a:t>
          </a:r>
        </a:p>
        <a:p>
          <a:pPr marL="0" lvl="0" indent="0" algn="ctr" defTabSz="488950">
            <a:lnSpc>
              <a:spcPct val="90000"/>
            </a:lnSpc>
            <a:spcBef>
              <a:spcPct val="0"/>
            </a:spcBef>
            <a:spcAft>
              <a:spcPct val="35000"/>
            </a:spcAft>
            <a:buNone/>
          </a:pPr>
          <a:endParaRPr lang="it-IT" sz="1100" kern="1200" dirty="0"/>
        </a:p>
      </dsp:txBody>
      <dsp:txXfrm>
        <a:off x="6842640" y="2244090"/>
        <a:ext cx="3245066" cy="2098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55567-554B-4A51-BB64-5E62F29E4FFC}">
      <dsp:nvSpPr>
        <dsp:cNvPr id="0" name=""/>
        <dsp:cNvSpPr/>
      </dsp:nvSpPr>
      <dsp:spPr>
        <a:xfrm>
          <a:off x="0" y="1094708"/>
          <a:ext cx="105156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A02EF9-720E-4CF7-8BA3-13126886AB01}">
      <dsp:nvSpPr>
        <dsp:cNvPr id="0" name=""/>
        <dsp:cNvSpPr/>
      </dsp:nvSpPr>
      <dsp:spPr>
        <a:xfrm>
          <a:off x="1355155" y="408438"/>
          <a:ext cx="9160444" cy="8607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it-IT" sz="1500" kern="1200" dirty="0"/>
            <a:t>FAVORIRE E MIGLIORARE I RAPPORTI E LE RELAZIONI TRA GLI INDIVIDUI</a:t>
          </a:r>
        </a:p>
      </dsp:txBody>
      <dsp:txXfrm>
        <a:off x="1397175" y="450458"/>
        <a:ext cx="9076404" cy="776736"/>
      </dsp:txXfrm>
    </dsp:sp>
    <dsp:sp modelId="{187E25AA-AE33-4468-A3C7-4CC2FA3929C0}">
      <dsp:nvSpPr>
        <dsp:cNvPr id="0" name=""/>
        <dsp:cNvSpPr/>
      </dsp:nvSpPr>
      <dsp:spPr>
        <a:xfrm>
          <a:off x="0" y="2309208"/>
          <a:ext cx="105156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464C69-82BD-4FEF-8408-AF269CC980FB}">
      <dsp:nvSpPr>
        <dsp:cNvPr id="0" name=""/>
        <dsp:cNvSpPr/>
      </dsp:nvSpPr>
      <dsp:spPr>
        <a:xfrm>
          <a:off x="666457" y="1497436"/>
          <a:ext cx="8401901" cy="976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it-IT" sz="1500" kern="1200" dirty="0"/>
            <a:t>FAVORIRE E MIGLIORARE I RAPPORTI TRA GLI INDIVIDUI ED I SISTEMI DI RISORSE</a:t>
          </a:r>
        </a:p>
      </dsp:txBody>
      <dsp:txXfrm>
        <a:off x="714145" y="1545124"/>
        <a:ext cx="8306525" cy="881524"/>
      </dsp:txXfrm>
    </dsp:sp>
    <dsp:sp modelId="{89169423-35CC-4429-9536-8F91D58146A3}">
      <dsp:nvSpPr>
        <dsp:cNvPr id="0" name=""/>
        <dsp:cNvSpPr/>
      </dsp:nvSpPr>
      <dsp:spPr>
        <a:xfrm>
          <a:off x="0" y="3925968"/>
          <a:ext cx="105156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A0379A-2824-4C32-B472-E362BB8691CB}">
      <dsp:nvSpPr>
        <dsp:cNvPr id="0" name=""/>
        <dsp:cNvSpPr/>
      </dsp:nvSpPr>
      <dsp:spPr>
        <a:xfrm>
          <a:off x="525780" y="2768208"/>
          <a:ext cx="9595327" cy="9711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it-IT" sz="1500" kern="1200" dirty="0"/>
            <a:t>RENDERE L’AMBIENTE «NUTRITIVO» E PROMOZIONALE PER LE PERSONE ED I GRUPPI</a:t>
          </a:r>
        </a:p>
      </dsp:txBody>
      <dsp:txXfrm>
        <a:off x="573190" y="2815618"/>
        <a:ext cx="9500507" cy="87637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21B88-250F-4DD3-964F-AAF45443185B}">
      <dsp:nvSpPr>
        <dsp:cNvPr id="0" name=""/>
        <dsp:cNvSpPr/>
      </dsp:nvSpPr>
      <dsp:spPr>
        <a:xfrm>
          <a:off x="1056245" y="2975"/>
          <a:ext cx="3985321"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UTENTE</a:t>
          </a:r>
        </a:p>
        <a:p>
          <a:pPr marL="0" lvl="0" indent="0" algn="ctr" defTabSz="666750">
            <a:lnSpc>
              <a:spcPct val="90000"/>
            </a:lnSpc>
            <a:spcBef>
              <a:spcPct val="0"/>
            </a:spcBef>
            <a:spcAft>
              <a:spcPct val="35000"/>
            </a:spcAft>
            <a:buNone/>
          </a:pPr>
          <a:r>
            <a:rPr lang="it-IT" sz="1500" kern="1200" dirty="0"/>
            <a:t>------</a:t>
          </a:r>
        </a:p>
        <a:p>
          <a:pPr marL="0" lvl="0" indent="0" algn="ctr" defTabSz="666750">
            <a:lnSpc>
              <a:spcPct val="90000"/>
            </a:lnSpc>
            <a:spcBef>
              <a:spcPct val="0"/>
            </a:spcBef>
            <a:spcAft>
              <a:spcPct val="35000"/>
            </a:spcAft>
            <a:buNone/>
          </a:pPr>
          <a:r>
            <a:rPr lang="it-IT" sz="1500" kern="1200" dirty="0"/>
            <a:t>Presa in carico dell’utenza</a:t>
          </a:r>
        </a:p>
      </dsp:txBody>
      <dsp:txXfrm>
        <a:off x="1056245" y="2975"/>
        <a:ext cx="3985321" cy="2005563"/>
      </dsp:txXfrm>
    </dsp:sp>
    <dsp:sp modelId="{C69EE507-9932-413B-A041-463331B52CE5}">
      <dsp:nvSpPr>
        <dsp:cNvPr id="0" name=""/>
        <dsp:cNvSpPr/>
      </dsp:nvSpPr>
      <dsp:spPr>
        <a:xfrm>
          <a:off x="5375827" y="2975"/>
          <a:ext cx="4083527"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ISTITUZIONE</a:t>
          </a:r>
        </a:p>
        <a:p>
          <a:pPr marL="0" lvl="0" indent="0" algn="ctr" defTabSz="666750">
            <a:lnSpc>
              <a:spcPct val="90000"/>
            </a:lnSpc>
            <a:spcBef>
              <a:spcPct val="0"/>
            </a:spcBef>
            <a:spcAft>
              <a:spcPct val="35000"/>
            </a:spcAft>
            <a:buNone/>
          </a:pPr>
          <a:r>
            <a:rPr lang="it-IT" sz="1500" kern="1200" dirty="0"/>
            <a:t>------</a:t>
          </a:r>
        </a:p>
        <a:p>
          <a:pPr marL="0" lvl="0" indent="0" algn="ctr" defTabSz="666750">
            <a:lnSpc>
              <a:spcPct val="90000"/>
            </a:lnSpc>
            <a:spcBef>
              <a:spcPct val="0"/>
            </a:spcBef>
            <a:spcAft>
              <a:spcPct val="35000"/>
            </a:spcAft>
            <a:buNone/>
          </a:pPr>
          <a:r>
            <a:rPr lang="it-IT" sz="1500" kern="1200" dirty="0"/>
            <a:t>Promozione ed organizzazione di risorse istituzionali, </a:t>
          </a:r>
        </a:p>
        <a:p>
          <a:pPr marL="0" lvl="0" indent="0" algn="ctr" defTabSz="666750">
            <a:lnSpc>
              <a:spcPct val="90000"/>
            </a:lnSpc>
            <a:spcBef>
              <a:spcPct val="0"/>
            </a:spcBef>
            <a:spcAft>
              <a:spcPct val="35000"/>
            </a:spcAft>
            <a:buNone/>
          </a:pPr>
          <a:r>
            <a:rPr lang="it-IT" sz="1500" kern="1200" dirty="0"/>
            <a:t>formali ed informali</a:t>
          </a:r>
        </a:p>
        <a:p>
          <a:pPr marL="0" lvl="0" indent="0" algn="ctr" defTabSz="666750">
            <a:lnSpc>
              <a:spcPct val="90000"/>
            </a:lnSpc>
            <a:spcBef>
              <a:spcPct val="0"/>
            </a:spcBef>
            <a:spcAft>
              <a:spcPct val="35000"/>
            </a:spcAft>
            <a:buNone/>
          </a:pPr>
          <a:r>
            <a:rPr lang="it-IT" sz="1500" kern="1200" dirty="0" err="1"/>
            <a:t>Fargion</a:t>
          </a:r>
          <a:r>
            <a:rPr lang="it-IT" sz="1500" kern="1200" dirty="0"/>
            <a:t>: valutazione dell’efficacia – umanizzazione delle organizzazioni (utente come persona)</a:t>
          </a:r>
        </a:p>
      </dsp:txBody>
      <dsp:txXfrm>
        <a:off x="5375827" y="2975"/>
        <a:ext cx="4083527" cy="2005563"/>
      </dsp:txXfrm>
    </dsp:sp>
    <dsp:sp modelId="{D7C44526-0D1C-40CF-889D-735DA52A0CA5}">
      <dsp:nvSpPr>
        <dsp:cNvPr id="0" name=""/>
        <dsp:cNvSpPr/>
      </dsp:nvSpPr>
      <dsp:spPr>
        <a:xfrm>
          <a:off x="2505214" y="2342799"/>
          <a:ext cx="5505170"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COMUNITA’/TERRITORIO</a:t>
          </a:r>
        </a:p>
        <a:p>
          <a:pPr marL="0" lvl="0" indent="0" algn="ctr" defTabSz="666750">
            <a:lnSpc>
              <a:spcPct val="90000"/>
            </a:lnSpc>
            <a:spcBef>
              <a:spcPct val="0"/>
            </a:spcBef>
            <a:spcAft>
              <a:spcPct val="35000"/>
            </a:spcAft>
            <a:buNone/>
          </a:pPr>
          <a:r>
            <a:rPr lang="it-IT" sz="1500" kern="1200" dirty="0"/>
            <a:t>------</a:t>
          </a:r>
        </a:p>
        <a:p>
          <a:pPr marL="0" lvl="0" indent="0" algn="ctr" defTabSz="666750">
            <a:lnSpc>
              <a:spcPct val="90000"/>
            </a:lnSpc>
            <a:spcBef>
              <a:spcPct val="0"/>
            </a:spcBef>
            <a:spcAft>
              <a:spcPct val="35000"/>
            </a:spcAft>
            <a:buNone/>
          </a:pPr>
          <a:r>
            <a:rPr lang="it-IT" sz="1500" kern="1200" dirty="0"/>
            <a:t>Studio dei problemi e delle risorse della comunità (o territorio) e programmazione di interventi all’interno di progetti che coinvolgono la comunità stessa o parte di essa</a:t>
          </a:r>
        </a:p>
      </dsp:txBody>
      <dsp:txXfrm>
        <a:off x="2505214" y="2342799"/>
        <a:ext cx="5505170" cy="200556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9D452-E803-4C4C-B21C-34B6B4AB164C}">
      <dsp:nvSpPr>
        <dsp:cNvPr id="0" name=""/>
        <dsp:cNvSpPr/>
      </dsp:nvSpPr>
      <dsp:spPr>
        <a:xfrm>
          <a:off x="5297323" y="1045266"/>
          <a:ext cx="168646" cy="1047716"/>
        </a:xfrm>
        <a:custGeom>
          <a:avLst/>
          <a:gdLst/>
          <a:ahLst/>
          <a:cxnLst/>
          <a:rect l="0" t="0" r="0" b="0"/>
          <a:pathLst>
            <a:path>
              <a:moveTo>
                <a:pt x="0" y="0"/>
              </a:moveTo>
              <a:lnTo>
                <a:pt x="0" y="1047716"/>
              </a:lnTo>
              <a:lnTo>
                <a:pt x="168646" y="10477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075A4F-223E-497B-B297-7AD33A9A4AF0}">
      <dsp:nvSpPr>
        <dsp:cNvPr id="0" name=""/>
        <dsp:cNvSpPr/>
      </dsp:nvSpPr>
      <dsp:spPr>
        <a:xfrm>
          <a:off x="5128676" y="1045266"/>
          <a:ext cx="168646" cy="971002"/>
        </a:xfrm>
        <a:custGeom>
          <a:avLst/>
          <a:gdLst/>
          <a:ahLst/>
          <a:cxnLst/>
          <a:rect l="0" t="0" r="0" b="0"/>
          <a:pathLst>
            <a:path>
              <a:moveTo>
                <a:pt x="168646" y="0"/>
              </a:moveTo>
              <a:lnTo>
                <a:pt x="168646" y="971002"/>
              </a:lnTo>
              <a:lnTo>
                <a:pt x="0" y="9710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151236-1FCB-4E01-B2BD-02905EABC5C6}">
      <dsp:nvSpPr>
        <dsp:cNvPr id="0" name=""/>
        <dsp:cNvSpPr/>
      </dsp:nvSpPr>
      <dsp:spPr>
        <a:xfrm>
          <a:off x="5297323" y="1045266"/>
          <a:ext cx="2752103" cy="2095433"/>
        </a:xfrm>
        <a:custGeom>
          <a:avLst/>
          <a:gdLst/>
          <a:ahLst/>
          <a:cxnLst/>
          <a:rect l="0" t="0" r="0" b="0"/>
          <a:pathLst>
            <a:path>
              <a:moveTo>
                <a:pt x="0" y="0"/>
              </a:moveTo>
              <a:lnTo>
                <a:pt x="0" y="1926787"/>
              </a:lnTo>
              <a:lnTo>
                <a:pt x="2752103" y="1926787"/>
              </a:lnTo>
              <a:lnTo>
                <a:pt x="2752103" y="20954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519DD0-90B8-4FAD-9BE6-E36DF4ED88D7}">
      <dsp:nvSpPr>
        <dsp:cNvPr id="0" name=""/>
        <dsp:cNvSpPr/>
      </dsp:nvSpPr>
      <dsp:spPr>
        <a:xfrm>
          <a:off x="5126637" y="1045266"/>
          <a:ext cx="170686" cy="2004388"/>
        </a:xfrm>
        <a:custGeom>
          <a:avLst/>
          <a:gdLst/>
          <a:ahLst/>
          <a:cxnLst/>
          <a:rect l="0" t="0" r="0" b="0"/>
          <a:pathLst>
            <a:path>
              <a:moveTo>
                <a:pt x="170686" y="0"/>
              </a:moveTo>
              <a:lnTo>
                <a:pt x="170686" y="1835741"/>
              </a:lnTo>
              <a:lnTo>
                <a:pt x="0" y="1835741"/>
              </a:lnTo>
              <a:lnTo>
                <a:pt x="0" y="20043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B8150A-5F1C-4CF5-985F-07FCA01D933B}">
      <dsp:nvSpPr>
        <dsp:cNvPr id="0" name=""/>
        <dsp:cNvSpPr/>
      </dsp:nvSpPr>
      <dsp:spPr>
        <a:xfrm>
          <a:off x="2374533" y="1045266"/>
          <a:ext cx="2922789" cy="2095433"/>
        </a:xfrm>
        <a:custGeom>
          <a:avLst/>
          <a:gdLst/>
          <a:ahLst/>
          <a:cxnLst/>
          <a:rect l="0" t="0" r="0" b="0"/>
          <a:pathLst>
            <a:path>
              <a:moveTo>
                <a:pt x="2922789" y="0"/>
              </a:moveTo>
              <a:lnTo>
                <a:pt x="2922789" y="1926787"/>
              </a:lnTo>
              <a:lnTo>
                <a:pt x="0" y="1926787"/>
              </a:lnTo>
              <a:lnTo>
                <a:pt x="0" y="20954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0A8CBF-21AD-4E96-9B6A-97FC0FD86BC2}">
      <dsp:nvSpPr>
        <dsp:cNvPr id="0" name=""/>
        <dsp:cNvSpPr/>
      </dsp:nvSpPr>
      <dsp:spPr>
        <a:xfrm>
          <a:off x="3412521" y="1207"/>
          <a:ext cx="3769604" cy="10440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E’ LA MODALITA’ PIU’ EVOLUTA PER LA SOLUZIONE DEI CONFLITTI TRA STATI (vengono praticate azioni diplomatiche al posto di eventi bellici)</a:t>
          </a:r>
        </a:p>
      </dsp:txBody>
      <dsp:txXfrm>
        <a:off x="3412521" y="1207"/>
        <a:ext cx="3769604" cy="1044058"/>
      </dsp:txXfrm>
    </dsp:sp>
    <dsp:sp modelId="{69E1B234-A61A-4930-B0A1-DCCF62EDF3F4}">
      <dsp:nvSpPr>
        <dsp:cNvPr id="0" name=""/>
        <dsp:cNvSpPr/>
      </dsp:nvSpPr>
      <dsp:spPr>
        <a:xfrm>
          <a:off x="1099172" y="3140699"/>
          <a:ext cx="2550723" cy="11130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kern="1200" dirty="0"/>
            <a:t>Metodologia da utilizzare se due parti hanno un tornaconto e la volontà per trovare un accordo su interessi divergenti</a:t>
          </a:r>
        </a:p>
      </dsp:txBody>
      <dsp:txXfrm>
        <a:off x="1099172" y="3140699"/>
        <a:ext cx="2550723" cy="1113059"/>
      </dsp:txXfrm>
    </dsp:sp>
    <dsp:sp modelId="{44174AEE-D375-4E76-9FF5-72EBE3A32E72}">
      <dsp:nvSpPr>
        <dsp:cNvPr id="0" name=""/>
        <dsp:cNvSpPr/>
      </dsp:nvSpPr>
      <dsp:spPr>
        <a:xfrm>
          <a:off x="3987188" y="3049654"/>
          <a:ext cx="2278896" cy="15327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kern="1200" dirty="0"/>
            <a:t>Presenza di almeno due parti che divergono per interessi contrastanti, ma esprimono interesse a cedere qualcosa l’uno a vantaggio dell’altro (ma avente valore per entrambi)</a:t>
          </a:r>
        </a:p>
      </dsp:txBody>
      <dsp:txXfrm>
        <a:off x="3987188" y="3049654"/>
        <a:ext cx="2278896" cy="1532764"/>
      </dsp:txXfrm>
    </dsp:sp>
    <dsp:sp modelId="{28F86794-54B2-4D9F-BAE8-6FC457E10C8D}">
      <dsp:nvSpPr>
        <dsp:cNvPr id="0" name=""/>
        <dsp:cNvSpPr/>
      </dsp:nvSpPr>
      <dsp:spPr>
        <a:xfrm>
          <a:off x="6603378" y="3140699"/>
          <a:ext cx="2892095" cy="17970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kern="1200" dirty="0"/>
            <a:t>Processo di interazione tra due o più parti in cui si cerca di stabilire cosa ognuna potrebbe dare o ricevere, in una transazione reciproca finalizzata al raggiungimento di un accordo mutuamente vantaggioso</a:t>
          </a:r>
        </a:p>
      </dsp:txBody>
      <dsp:txXfrm>
        <a:off x="6603378" y="3140699"/>
        <a:ext cx="2892095" cy="1797097"/>
      </dsp:txXfrm>
    </dsp:sp>
    <dsp:sp modelId="{4CE1B991-7E06-4043-8BE6-BB7C598956C6}">
      <dsp:nvSpPr>
        <dsp:cNvPr id="0" name=""/>
        <dsp:cNvSpPr/>
      </dsp:nvSpPr>
      <dsp:spPr>
        <a:xfrm>
          <a:off x="1020125" y="1382559"/>
          <a:ext cx="4108551" cy="1267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kern="1200" dirty="0"/>
            <a:t>IN CONTESTI IN CUI E’ NECESSARIO PERVENIRE A SOLUZIONI CONDIVISE</a:t>
          </a:r>
        </a:p>
        <a:p>
          <a:pPr marL="0" lvl="0" indent="0" algn="ctr" defTabSz="666750">
            <a:lnSpc>
              <a:spcPct val="90000"/>
            </a:lnSpc>
            <a:spcBef>
              <a:spcPct val="0"/>
            </a:spcBef>
            <a:spcAft>
              <a:spcPct val="35000"/>
            </a:spcAft>
            <a:buNone/>
          </a:pPr>
          <a:r>
            <a:rPr lang="it-IT" sz="1500" kern="1200" dirty="0"/>
            <a:t>(ambito legislativo, amministrativo, transazioni commerciali, contrattazioni sindacali, rapporti interni alle organizzazioni, rapporti personali)</a:t>
          </a:r>
        </a:p>
      </dsp:txBody>
      <dsp:txXfrm>
        <a:off x="1020125" y="1382559"/>
        <a:ext cx="4108551" cy="1267419"/>
      </dsp:txXfrm>
    </dsp:sp>
    <dsp:sp modelId="{E0BA3019-7E51-47CD-838B-7854553007C3}">
      <dsp:nvSpPr>
        <dsp:cNvPr id="0" name=""/>
        <dsp:cNvSpPr/>
      </dsp:nvSpPr>
      <dsp:spPr>
        <a:xfrm>
          <a:off x="5465970" y="1382559"/>
          <a:ext cx="3871193" cy="14208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kern="1200" dirty="0"/>
            <a:t>Trova attuazione in uno scenario caratterizzato da</a:t>
          </a:r>
        </a:p>
        <a:p>
          <a:pPr marL="0" lvl="0" indent="0" algn="ctr" defTabSz="666750">
            <a:lnSpc>
              <a:spcPct val="90000"/>
            </a:lnSpc>
            <a:spcBef>
              <a:spcPct val="0"/>
            </a:spcBef>
            <a:spcAft>
              <a:spcPct val="35000"/>
            </a:spcAft>
            <a:buNone/>
          </a:pPr>
          <a:r>
            <a:rPr lang="it-IT" sz="1500" kern="1200" dirty="0"/>
            <a:t>COMPLESSITA’, INCERTEZZA, </a:t>
          </a:r>
        </a:p>
        <a:p>
          <a:pPr marL="0" lvl="0" indent="0" algn="ctr" defTabSz="666750">
            <a:lnSpc>
              <a:spcPct val="90000"/>
            </a:lnSpc>
            <a:spcBef>
              <a:spcPct val="0"/>
            </a:spcBef>
            <a:spcAft>
              <a:spcPct val="35000"/>
            </a:spcAft>
            <a:buNone/>
          </a:pPr>
          <a:r>
            <a:rPr lang="it-IT" sz="1500" kern="1200" dirty="0"/>
            <a:t>NECESSITA’ DI SUPERARE LE DIVERGENZE, </a:t>
          </a:r>
        </a:p>
        <a:p>
          <a:pPr marL="0" lvl="0" indent="0" algn="ctr" defTabSz="666750">
            <a:lnSpc>
              <a:spcPct val="90000"/>
            </a:lnSpc>
            <a:spcBef>
              <a:spcPct val="0"/>
            </a:spcBef>
            <a:spcAft>
              <a:spcPct val="35000"/>
            </a:spcAft>
            <a:buNone/>
          </a:pPr>
          <a:r>
            <a:rPr lang="it-IT" sz="1500" kern="1200" dirty="0"/>
            <a:t>AI FINI DI UNA MAGGIORE PRODUTTIVITA’</a:t>
          </a:r>
        </a:p>
      </dsp:txBody>
      <dsp:txXfrm>
        <a:off x="5465970" y="1382559"/>
        <a:ext cx="3871193" cy="142084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37409-394D-40DF-90FF-FC489F7DA7CE}">
      <dsp:nvSpPr>
        <dsp:cNvPr id="0" name=""/>
        <dsp:cNvSpPr/>
      </dsp:nvSpPr>
      <dsp:spPr>
        <a:xfrm>
          <a:off x="1155021" y="26"/>
          <a:ext cx="3907408" cy="23444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br>
            <a:rPr lang="it-IT" sz="1500" kern="1200" dirty="0"/>
          </a:br>
          <a:br>
            <a:rPr lang="it-IT" sz="1500" kern="1200" dirty="0"/>
          </a:br>
          <a:r>
            <a:rPr lang="it-IT" sz="1500" kern="1200" dirty="0"/>
            <a:t>ORDINE NAZIONALE ASSISTENTI SOCIALI</a:t>
          </a:r>
        </a:p>
        <a:p>
          <a:pPr marL="0" lvl="0" indent="0" algn="ctr" defTabSz="666750">
            <a:lnSpc>
              <a:spcPct val="90000"/>
            </a:lnSpc>
            <a:spcBef>
              <a:spcPct val="0"/>
            </a:spcBef>
            <a:spcAft>
              <a:spcPct val="35000"/>
            </a:spcAft>
            <a:buNone/>
          </a:pPr>
          <a:r>
            <a:rPr lang="it-IT" sz="1500" kern="1200" dirty="0"/>
            <a:t>C.N.O.A.S. </a:t>
          </a:r>
        </a:p>
        <a:p>
          <a:pPr marL="0" lvl="0" indent="0" algn="ctr" defTabSz="666750">
            <a:lnSpc>
              <a:spcPct val="90000"/>
            </a:lnSpc>
            <a:spcBef>
              <a:spcPct val="0"/>
            </a:spcBef>
            <a:spcAft>
              <a:spcPct val="35000"/>
            </a:spcAft>
            <a:buNone/>
          </a:pPr>
          <a:r>
            <a:rPr lang="it-IT" sz="1500" kern="1200" dirty="0"/>
            <a:t>Consiglio </a:t>
          </a:r>
          <a:r>
            <a:rPr lang="it-IT" sz="1500" u="sng" kern="1200" dirty="0"/>
            <a:t>formato da </a:t>
          </a:r>
        </a:p>
        <a:p>
          <a:pPr marL="0" lvl="0" indent="0" algn="ctr" defTabSz="666750">
            <a:lnSpc>
              <a:spcPct val="90000"/>
            </a:lnSpc>
            <a:spcBef>
              <a:spcPct val="0"/>
            </a:spcBef>
            <a:spcAft>
              <a:spcPct val="35000"/>
            </a:spcAft>
            <a:buNone/>
          </a:pPr>
          <a:r>
            <a:rPr lang="it-IT" sz="1500" u="sng" kern="1200" dirty="0"/>
            <a:t>n. 15 Consiglieri eletti dai CROAS (sez. A + sez. B)</a:t>
          </a:r>
        </a:p>
        <a:p>
          <a:pPr marL="0" lvl="0" indent="0" algn="ctr" defTabSz="666750">
            <a:lnSpc>
              <a:spcPct val="90000"/>
            </a:lnSpc>
            <a:spcBef>
              <a:spcPct val="0"/>
            </a:spcBef>
            <a:spcAft>
              <a:spcPct val="35000"/>
            </a:spcAft>
            <a:buNone/>
          </a:pPr>
          <a:r>
            <a:rPr lang="it-IT" sz="1500" kern="1200" dirty="0"/>
            <a:t>(di cui: 1 Presidente - 1 Vice Presidente - 1 Segretario - 1 Tesoriere)</a:t>
          </a:r>
        </a:p>
      </dsp:txBody>
      <dsp:txXfrm>
        <a:off x="1155021" y="26"/>
        <a:ext cx="3907408" cy="2344444"/>
      </dsp:txXfrm>
    </dsp:sp>
    <dsp:sp modelId="{E39010D0-2FFE-454E-B1B8-C2ADB8877C85}">
      <dsp:nvSpPr>
        <dsp:cNvPr id="0" name=""/>
        <dsp:cNvSpPr/>
      </dsp:nvSpPr>
      <dsp:spPr>
        <a:xfrm>
          <a:off x="5453170" y="26"/>
          <a:ext cx="3907408" cy="23444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CONSIGLIO NAZIONALE DI DISCIPLINA</a:t>
          </a:r>
        </a:p>
        <a:p>
          <a:pPr marL="0" lvl="0" indent="0" algn="ctr" defTabSz="666750">
            <a:lnSpc>
              <a:spcPct val="90000"/>
            </a:lnSpc>
            <a:spcBef>
              <a:spcPct val="0"/>
            </a:spcBef>
            <a:spcAft>
              <a:spcPct val="35000"/>
            </a:spcAft>
            <a:buNone/>
          </a:pPr>
          <a:r>
            <a:rPr lang="it-IT" sz="1500" kern="1200" dirty="0"/>
            <a:t>(si occupa di ricorsi in 2° grado)</a:t>
          </a:r>
        </a:p>
        <a:p>
          <a:pPr marL="0" lvl="0" indent="0" algn="ctr" defTabSz="666750">
            <a:lnSpc>
              <a:spcPct val="90000"/>
            </a:lnSpc>
            <a:spcBef>
              <a:spcPct val="0"/>
            </a:spcBef>
            <a:spcAft>
              <a:spcPct val="35000"/>
            </a:spcAft>
            <a:buNone/>
          </a:pPr>
          <a:r>
            <a:rPr lang="it-IT" sz="1500" b="1" u="sng" kern="1200" dirty="0"/>
            <a:t>Formato da n. 3 Consiglieri </a:t>
          </a:r>
          <a:r>
            <a:rPr lang="it-IT" sz="1500" u="sng" kern="1200" dirty="0"/>
            <a:t>(sez. A + sez. B)</a:t>
          </a:r>
          <a:endParaRPr lang="it-IT" sz="1500" b="1" u="sng" kern="1200" dirty="0"/>
        </a:p>
        <a:p>
          <a:pPr marL="0" lvl="0" indent="0" algn="ctr" defTabSz="666750">
            <a:lnSpc>
              <a:spcPct val="90000"/>
            </a:lnSpc>
            <a:spcBef>
              <a:spcPct val="0"/>
            </a:spcBef>
            <a:spcAft>
              <a:spcPct val="35000"/>
            </a:spcAft>
            <a:buNone/>
          </a:pPr>
          <a:r>
            <a:rPr lang="it-IT" sz="1500" kern="1200" dirty="0"/>
            <a:t>(di cui: 1 Presidente - 1 Vice Presidente - 1 Segretario )</a:t>
          </a:r>
        </a:p>
        <a:p>
          <a:pPr marL="0" lvl="0" indent="0" algn="ctr" defTabSz="666750">
            <a:lnSpc>
              <a:spcPct val="90000"/>
            </a:lnSpc>
            <a:spcBef>
              <a:spcPct val="0"/>
            </a:spcBef>
            <a:spcAft>
              <a:spcPct val="35000"/>
            </a:spcAft>
            <a:buNone/>
          </a:pPr>
          <a:endParaRPr lang="it-IT" sz="1500" kern="1200" dirty="0"/>
        </a:p>
      </dsp:txBody>
      <dsp:txXfrm>
        <a:off x="5453170" y="26"/>
        <a:ext cx="3907408" cy="2344444"/>
      </dsp:txXfrm>
    </dsp:sp>
    <dsp:sp modelId="{FEBCE929-4454-4C4C-AA59-0C453D2A1E41}">
      <dsp:nvSpPr>
        <dsp:cNvPr id="0" name=""/>
        <dsp:cNvSpPr/>
      </dsp:nvSpPr>
      <dsp:spPr>
        <a:xfrm>
          <a:off x="1155021" y="2735211"/>
          <a:ext cx="3907408" cy="23444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ORDINE REGIONALE ASSISTENTI SOCIALI</a:t>
          </a:r>
        </a:p>
        <a:p>
          <a:pPr marL="0" lvl="0" indent="0" algn="ctr" defTabSz="666750">
            <a:lnSpc>
              <a:spcPct val="90000"/>
            </a:lnSpc>
            <a:spcBef>
              <a:spcPct val="0"/>
            </a:spcBef>
            <a:spcAft>
              <a:spcPct val="35000"/>
            </a:spcAft>
            <a:buNone/>
          </a:pPr>
          <a:r>
            <a:rPr lang="it-IT" sz="1500" kern="1200" dirty="0"/>
            <a:t>C.R.O.A.S. </a:t>
          </a:r>
        </a:p>
        <a:p>
          <a:pPr marL="0" lvl="0" indent="0" algn="ctr" defTabSz="666750">
            <a:lnSpc>
              <a:spcPct val="90000"/>
            </a:lnSpc>
            <a:spcBef>
              <a:spcPct val="0"/>
            </a:spcBef>
            <a:spcAft>
              <a:spcPct val="35000"/>
            </a:spcAft>
            <a:buNone/>
          </a:pPr>
          <a:r>
            <a:rPr lang="it-IT" sz="1500" kern="1200" dirty="0"/>
            <a:t>Consiglio </a:t>
          </a:r>
          <a:r>
            <a:rPr lang="it-IT" sz="1500" b="1" u="sng" kern="1200" dirty="0"/>
            <a:t>formato da </a:t>
          </a:r>
        </a:p>
        <a:p>
          <a:pPr marL="0" lvl="0" indent="0" algn="ctr" defTabSz="666750">
            <a:lnSpc>
              <a:spcPct val="90000"/>
            </a:lnSpc>
            <a:spcBef>
              <a:spcPct val="0"/>
            </a:spcBef>
            <a:spcAft>
              <a:spcPct val="35000"/>
            </a:spcAft>
            <a:buNone/>
          </a:pPr>
          <a:r>
            <a:rPr lang="it-IT" sz="1500" b="1" u="sng" kern="1200" dirty="0"/>
            <a:t>n. 15 Consiglieri eletti dalla base </a:t>
          </a:r>
          <a:r>
            <a:rPr lang="it-IT" sz="1500" u="sng" kern="1200" dirty="0"/>
            <a:t>(sez. A + sez. B)</a:t>
          </a:r>
          <a:endParaRPr lang="it-IT" sz="1500" b="1" u="sng" kern="1200" dirty="0"/>
        </a:p>
        <a:p>
          <a:pPr marL="0" lvl="0" indent="0" algn="ctr" defTabSz="666750">
            <a:lnSpc>
              <a:spcPct val="90000"/>
            </a:lnSpc>
            <a:spcBef>
              <a:spcPct val="0"/>
            </a:spcBef>
            <a:spcAft>
              <a:spcPct val="35000"/>
            </a:spcAft>
            <a:buNone/>
          </a:pPr>
          <a:r>
            <a:rPr lang="it-IT" sz="1500" kern="1200" dirty="0"/>
            <a:t>(di cui: 1 Presidente - 1 Vice Presidente - 1 Segretario - 1 Tesoriere)</a:t>
          </a:r>
        </a:p>
      </dsp:txBody>
      <dsp:txXfrm>
        <a:off x="1155021" y="2735211"/>
        <a:ext cx="3907408" cy="2344444"/>
      </dsp:txXfrm>
    </dsp:sp>
    <dsp:sp modelId="{A03554A6-30D5-4D27-B48C-E373AD012B94}">
      <dsp:nvSpPr>
        <dsp:cNvPr id="0" name=""/>
        <dsp:cNvSpPr/>
      </dsp:nvSpPr>
      <dsp:spPr>
        <a:xfrm>
          <a:off x="5453170" y="2735211"/>
          <a:ext cx="3907408" cy="23444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CONSIGLIO TERRITORIALE DI DISCIPLINA (C.T.D.)</a:t>
          </a:r>
        </a:p>
        <a:p>
          <a:pPr marL="0" lvl="0" indent="0" algn="ctr" defTabSz="666750">
            <a:lnSpc>
              <a:spcPct val="90000"/>
            </a:lnSpc>
            <a:spcBef>
              <a:spcPct val="0"/>
            </a:spcBef>
            <a:spcAft>
              <a:spcPct val="35000"/>
            </a:spcAft>
            <a:buNone/>
          </a:pPr>
          <a:r>
            <a:rPr lang="it-IT" sz="1500" kern="1200" dirty="0"/>
            <a:t>Tutto il Consiglio è designato dal Presidente del Tribunale Ordinario, che li sceglie tra n. 30 nominativi indicati dal CROAS</a:t>
          </a:r>
        </a:p>
        <a:p>
          <a:pPr marL="0" lvl="0" indent="0" algn="ctr" defTabSz="666750">
            <a:lnSpc>
              <a:spcPct val="90000"/>
            </a:lnSpc>
            <a:spcBef>
              <a:spcPct val="0"/>
            </a:spcBef>
            <a:spcAft>
              <a:spcPct val="35000"/>
            </a:spcAft>
            <a:buNone/>
          </a:pPr>
          <a:r>
            <a:rPr lang="it-IT" sz="1500" b="1" u="sng" kern="1200" dirty="0"/>
            <a:t>E’ formato da n. 15 Consiglieri </a:t>
          </a:r>
          <a:r>
            <a:rPr lang="it-IT" sz="1500" u="sng" kern="1200" dirty="0"/>
            <a:t>(sez. A + sez. B)</a:t>
          </a:r>
          <a:endParaRPr lang="it-IT" sz="1500" b="1" u="sng" kern="1200" dirty="0"/>
        </a:p>
        <a:p>
          <a:pPr marL="0" lvl="0" indent="0" algn="ctr" defTabSz="666750">
            <a:lnSpc>
              <a:spcPct val="90000"/>
            </a:lnSpc>
            <a:spcBef>
              <a:spcPct val="0"/>
            </a:spcBef>
            <a:spcAft>
              <a:spcPct val="35000"/>
            </a:spcAft>
            <a:buNone/>
          </a:pPr>
          <a:r>
            <a:rPr lang="it-IT" sz="1500" kern="1200" dirty="0"/>
            <a:t>(Ufficio di presidenza : 1 Presidente - 1 F.F. Presidente - 1 Componente) + n. 4 Commissioni formate da n. 3 componenti ciascuna.</a:t>
          </a:r>
        </a:p>
        <a:p>
          <a:pPr marL="0" lvl="0" indent="0" algn="ctr" defTabSz="666750">
            <a:lnSpc>
              <a:spcPct val="90000"/>
            </a:lnSpc>
            <a:spcBef>
              <a:spcPct val="0"/>
            </a:spcBef>
            <a:spcAft>
              <a:spcPct val="35000"/>
            </a:spcAft>
            <a:buNone/>
          </a:pPr>
          <a:endParaRPr lang="it-IT" sz="1500" kern="1200" dirty="0"/>
        </a:p>
      </dsp:txBody>
      <dsp:txXfrm>
        <a:off x="5453170" y="2735211"/>
        <a:ext cx="3907408" cy="23444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F00AB-6CC4-4C22-B1BC-CAED61A4AF9F}">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Aiutare le persone a sviluppare le proprie capacità di affrontare i problemi</a:t>
          </a:r>
        </a:p>
        <a:p>
          <a:pPr marL="0" lvl="0" indent="0" algn="ctr" defTabSz="1066800">
            <a:lnSpc>
              <a:spcPct val="90000"/>
            </a:lnSpc>
            <a:spcBef>
              <a:spcPct val="0"/>
            </a:spcBef>
            <a:spcAft>
              <a:spcPct val="35000"/>
            </a:spcAft>
            <a:buNone/>
          </a:pPr>
          <a:r>
            <a:rPr lang="it-IT" sz="1600" kern="1200" dirty="0"/>
            <a:t>(attraverso le risorse personali)</a:t>
          </a:r>
        </a:p>
      </dsp:txBody>
      <dsp:txXfrm>
        <a:off x="1748064" y="2975"/>
        <a:ext cx="3342605" cy="2005563"/>
      </dsp:txXfrm>
    </dsp:sp>
    <dsp:sp modelId="{4155540C-C12B-4BCD-BCAB-060FFDFA17CC}">
      <dsp:nvSpPr>
        <dsp:cNvPr id="0" name=""/>
        <dsp:cNvSpPr/>
      </dsp:nvSpPr>
      <dsp:spPr>
        <a:xfrm>
          <a:off x="5424930"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Aiutare la collettività ad individuare i propri bisogni e ad attivare reti di solidarietà</a:t>
          </a:r>
        </a:p>
      </dsp:txBody>
      <dsp:txXfrm>
        <a:off x="5424930" y="2975"/>
        <a:ext cx="3342605" cy="2005563"/>
      </dsp:txXfrm>
    </dsp:sp>
    <dsp:sp modelId="{1C6D15F5-2708-44C0-A721-76E9AC296764}">
      <dsp:nvSpPr>
        <dsp:cNvPr id="0" name=""/>
        <dsp:cNvSpPr/>
      </dsp:nvSpPr>
      <dsp:spPr>
        <a:xfrm>
          <a:off x="1748064"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Progettare, organizzare e gestire i servizi e le risorse in modo che siano rispondenti ai bisogni individuali e collettivi e non emarginanti</a:t>
          </a:r>
        </a:p>
      </dsp:txBody>
      <dsp:txXfrm>
        <a:off x="1748064" y="2342799"/>
        <a:ext cx="3342605" cy="2005563"/>
      </dsp:txXfrm>
    </dsp:sp>
    <dsp:sp modelId="{DCBB1D83-310C-439B-975D-CC2363232C1B}">
      <dsp:nvSpPr>
        <dsp:cNvPr id="0" name=""/>
        <dsp:cNvSpPr/>
      </dsp:nvSpPr>
      <dsp:spPr>
        <a:xfrm>
          <a:off x="5439236" y="2256941"/>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Evidenziare, studiare e analizzare i problemi collettivi al fine di contribuire alla realizzazione di un sistema di servizi sociali adeguato all’ambito generale e locale</a:t>
          </a:r>
        </a:p>
        <a:p>
          <a:pPr marL="0" lvl="0" indent="0" algn="ctr" defTabSz="800100">
            <a:lnSpc>
              <a:spcPct val="90000"/>
            </a:lnSpc>
            <a:spcBef>
              <a:spcPct val="0"/>
            </a:spcBef>
            <a:spcAft>
              <a:spcPct val="35000"/>
            </a:spcAft>
            <a:buNone/>
          </a:pPr>
          <a:r>
            <a:rPr lang="it-IT" sz="1800" kern="1200" dirty="0"/>
            <a:t>(Piani di Zona)</a:t>
          </a:r>
        </a:p>
      </dsp:txBody>
      <dsp:txXfrm>
        <a:off x="5439236" y="2256941"/>
        <a:ext cx="3342605" cy="20055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5ADAF-9BF3-431E-A6CB-5A1B5C647AB1}">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Il Servizio Sociale promuove il cambiamento sociale, la soluzione dei problemi nelle relazioni umane, l’empowerment e la liberazione delle persone, per promuoverne il benessere</a:t>
          </a:r>
        </a:p>
      </dsp:txBody>
      <dsp:txXfrm>
        <a:off x="1748064" y="2975"/>
        <a:ext cx="3342605" cy="2005563"/>
      </dsp:txXfrm>
    </dsp:sp>
    <dsp:sp modelId="{63921857-97FD-4BCB-8416-F087A1453EC8}">
      <dsp:nvSpPr>
        <dsp:cNvPr id="0" name=""/>
        <dsp:cNvSpPr/>
      </dsp:nvSpPr>
      <dsp:spPr>
        <a:xfrm>
          <a:off x="5424930"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Il Servizio Sociale utilizza le teorie del comportamento umano e dei sistemi sociali ed interviene nel punto in cui le persone interagiscono con il loro ambiente</a:t>
          </a:r>
        </a:p>
      </dsp:txBody>
      <dsp:txXfrm>
        <a:off x="5424930" y="2975"/>
        <a:ext cx="3342605" cy="2005563"/>
      </dsp:txXfrm>
    </dsp:sp>
    <dsp:sp modelId="{9CB3AD33-36DC-4FCD-9234-B89211F710C2}">
      <dsp:nvSpPr>
        <dsp:cNvPr id="0" name=""/>
        <dsp:cNvSpPr/>
      </dsp:nvSpPr>
      <dsp:spPr>
        <a:xfrm>
          <a:off x="3586497"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I fondamenti del Servizio Sociale sono i principi dei Diritti Umani e della Giustizia Sociale </a:t>
          </a:r>
        </a:p>
      </dsp:txBody>
      <dsp:txXfrm>
        <a:off x="3586497" y="2342799"/>
        <a:ext cx="3342605" cy="20055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A8E48-F053-44CA-8235-0607B25E003B}">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FRONTEGGIAMENTO</a:t>
          </a:r>
        </a:p>
        <a:p>
          <a:pPr marL="0" lvl="0" indent="0" algn="ctr" defTabSz="977900">
            <a:lnSpc>
              <a:spcPct val="90000"/>
            </a:lnSpc>
            <a:spcBef>
              <a:spcPct val="0"/>
            </a:spcBef>
            <a:spcAft>
              <a:spcPct val="35000"/>
            </a:spcAft>
            <a:buNone/>
          </a:pPr>
          <a:r>
            <a:rPr lang="it-IT" sz="2200" kern="1200" dirty="0"/>
            <a:t>DEL DISAGIO RELAZIONALE</a:t>
          </a:r>
        </a:p>
        <a:p>
          <a:pPr marL="0" lvl="0" indent="0" algn="ctr" defTabSz="977900">
            <a:lnSpc>
              <a:spcPct val="90000"/>
            </a:lnSpc>
            <a:spcBef>
              <a:spcPct val="0"/>
            </a:spcBef>
            <a:spcAft>
              <a:spcPct val="35000"/>
            </a:spcAft>
            <a:buNone/>
          </a:pPr>
          <a:r>
            <a:rPr lang="it-IT" sz="2200" kern="1200" dirty="0"/>
            <a:t>(MANCANZA O INAPPROPRIATEZZA DI RELAZIONI SOCIALI)</a:t>
          </a:r>
        </a:p>
      </dsp:txBody>
      <dsp:txXfrm>
        <a:off x="0" y="39687"/>
        <a:ext cx="3286125" cy="1971675"/>
      </dsp:txXfrm>
    </dsp:sp>
    <dsp:sp modelId="{3F92D4C4-45A7-438F-BB32-DF41D6CBB9A8}">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SUPERAMENTO DELLO STATO DI DIFFICOLTA’</a:t>
          </a:r>
        </a:p>
        <a:p>
          <a:pPr marL="0" lvl="0" indent="0" algn="ctr" defTabSz="1155700">
            <a:lnSpc>
              <a:spcPct val="90000"/>
            </a:lnSpc>
            <a:spcBef>
              <a:spcPct val="0"/>
            </a:spcBef>
            <a:spcAft>
              <a:spcPct val="35000"/>
            </a:spcAft>
            <a:buNone/>
          </a:pPr>
          <a:r>
            <a:rPr lang="it-IT" sz="2400" kern="1200" dirty="0"/>
            <a:t>(individuale o familiare)</a:t>
          </a:r>
        </a:p>
      </dsp:txBody>
      <dsp:txXfrm>
        <a:off x="3614737" y="39687"/>
        <a:ext cx="3286125" cy="1971675"/>
      </dsp:txXfrm>
    </dsp:sp>
    <dsp:sp modelId="{5C5795F5-F382-47B0-A04B-27AACBEC4EFC}">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SUPERAMENTO DELLO STATO DI VULNERABILITA’</a:t>
          </a:r>
        </a:p>
      </dsp:txBody>
      <dsp:txXfrm>
        <a:off x="7229475" y="39687"/>
        <a:ext cx="3286125" cy="1971675"/>
      </dsp:txXfrm>
    </dsp:sp>
    <dsp:sp modelId="{85F2867F-1F74-4CDB-B3C2-7A2E560A9B6B}">
      <dsp:nvSpPr>
        <dsp:cNvPr id="0" name=""/>
        <dsp:cNvSpPr/>
      </dsp:nvSpPr>
      <dsp:spPr>
        <a:xfrm>
          <a:off x="1849562"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SUPERAMENTO DELLO STATO DI EMARGINAZIONE O ESCLUSIONE SOCIALE</a:t>
          </a:r>
        </a:p>
      </dsp:txBody>
      <dsp:txXfrm>
        <a:off x="1849562" y="2339975"/>
        <a:ext cx="3286125" cy="1971675"/>
      </dsp:txXfrm>
    </dsp:sp>
    <dsp:sp modelId="{A1553CFC-4817-4669-AE7A-C2B9FCC2228F}">
      <dsp:nvSpPr>
        <dsp:cNvPr id="0" name=""/>
        <dsp:cNvSpPr/>
      </dsp:nvSpPr>
      <dsp:spPr>
        <a:xfrm>
          <a:off x="5464300" y="2354053"/>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SUPERAMENTO DELLO STATO DI NON PARTECIPAZIONE ALLA VITA SOCIALE</a:t>
          </a:r>
        </a:p>
      </dsp:txBody>
      <dsp:txXfrm>
        <a:off x="5464300" y="2354053"/>
        <a:ext cx="3286125" cy="1971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58B65-26E7-476D-BE90-3964010DEB52}">
      <dsp:nvSpPr>
        <dsp:cNvPr id="0" name=""/>
        <dsp:cNvSpPr/>
      </dsp:nvSpPr>
      <dsp:spPr>
        <a:xfrm rot="16200000">
          <a:off x="2965471" y="1321109"/>
          <a:ext cx="2797475" cy="1709553"/>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76200" rIns="68580" bIns="76200" numCol="1" spcCol="1270" anchor="t" anchorCtr="0">
          <a:noAutofit/>
        </a:bodyPr>
        <a:lstStyle/>
        <a:p>
          <a:pPr marL="0" lvl="0" indent="0" algn="l" defTabSz="533400">
            <a:lnSpc>
              <a:spcPct val="90000"/>
            </a:lnSpc>
            <a:spcBef>
              <a:spcPct val="0"/>
            </a:spcBef>
            <a:spcAft>
              <a:spcPct val="35000"/>
            </a:spcAft>
            <a:buNone/>
          </a:pPr>
          <a:r>
            <a:rPr lang="it-IT" sz="1200" b="1" kern="1200" dirty="0"/>
            <a:t>RELAZIONE SOCIALE</a:t>
          </a:r>
        </a:p>
        <a:p>
          <a:pPr marL="0" lvl="0" indent="0" algn="l" defTabSz="533400">
            <a:lnSpc>
              <a:spcPct val="90000"/>
            </a:lnSpc>
            <a:spcBef>
              <a:spcPct val="0"/>
            </a:spcBef>
            <a:spcAft>
              <a:spcPct val="35000"/>
            </a:spcAft>
            <a:buNone/>
          </a:pPr>
          <a:r>
            <a:rPr lang="it-IT" sz="1200" kern="1200" dirty="0"/>
            <a:t>Contatto</a:t>
          </a:r>
        </a:p>
        <a:p>
          <a:pPr marL="0" lvl="0" indent="0" algn="l" defTabSz="533400">
            <a:lnSpc>
              <a:spcPct val="90000"/>
            </a:lnSpc>
            <a:spcBef>
              <a:spcPct val="0"/>
            </a:spcBef>
            <a:spcAft>
              <a:spcPct val="35000"/>
            </a:spcAft>
            <a:buNone/>
          </a:pPr>
          <a:r>
            <a:rPr lang="it-IT" sz="1200" kern="1200" dirty="0"/>
            <a:t>Legame</a:t>
          </a:r>
        </a:p>
        <a:p>
          <a:pPr marL="0" lvl="0" indent="0" algn="l" defTabSz="533400">
            <a:lnSpc>
              <a:spcPct val="90000"/>
            </a:lnSpc>
            <a:spcBef>
              <a:spcPct val="0"/>
            </a:spcBef>
            <a:spcAft>
              <a:spcPct val="35000"/>
            </a:spcAft>
            <a:buNone/>
          </a:pPr>
          <a:r>
            <a:rPr lang="it-IT" sz="1200" kern="1200" dirty="0"/>
            <a:t>Connessione tra due o più soggetti che implica la coscienza tra i soggetti del legame </a:t>
          </a:r>
          <a:r>
            <a:rPr lang="it-IT" sz="1200" b="1" kern="1200" dirty="0"/>
            <a:t>(azione dotata di senso)</a:t>
          </a:r>
          <a:endParaRPr lang="it-IT" sz="1200" kern="1200" dirty="0"/>
        </a:p>
        <a:p>
          <a:pPr marL="0" lvl="0" indent="0" algn="ctr" defTabSz="533400">
            <a:lnSpc>
              <a:spcPct val="90000"/>
            </a:lnSpc>
            <a:spcBef>
              <a:spcPct val="0"/>
            </a:spcBef>
            <a:spcAft>
              <a:spcPct val="35000"/>
            </a:spcAft>
            <a:buNone/>
          </a:pPr>
          <a:endParaRPr lang="it-IT" sz="1200" kern="1200" dirty="0"/>
        </a:p>
        <a:p>
          <a:pPr marL="0" lvl="0" indent="0" algn="l" defTabSz="533400">
            <a:lnSpc>
              <a:spcPct val="90000"/>
            </a:lnSpc>
            <a:spcBef>
              <a:spcPct val="0"/>
            </a:spcBef>
            <a:spcAft>
              <a:spcPct val="35000"/>
            </a:spcAft>
            <a:buNone/>
          </a:pPr>
          <a:r>
            <a:rPr lang="it-IT" sz="1200" kern="1200" dirty="0"/>
            <a:t>Il modo di essere e di agire di un soggetto rispetto ad un altro/i soggetto/i </a:t>
          </a:r>
        </a:p>
        <a:p>
          <a:pPr marL="0" lvl="0" indent="0" algn="l" defTabSz="533400">
            <a:lnSpc>
              <a:spcPct val="90000"/>
            </a:lnSpc>
            <a:spcBef>
              <a:spcPct val="0"/>
            </a:spcBef>
            <a:spcAft>
              <a:spcPct val="35000"/>
            </a:spcAft>
            <a:buNone/>
          </a:pPr>
          <a:endParaRPr lang="it-IT" sz="1100" kern="1200" dirty="0"/>
        </a:p>
      </dsp:txBody>
      <dsp:txXfrm rot="5400000">
        <a:off x="3592901" y="860618"/>
        <a:ext cx="1626084" cy="2630537"/>
      </dsp:txXfrm>
    </dsp:sp>
    <dsp:sp modelId="{65BC0A20-5226-4E66-B6D0-2E74F43B22ED}">
      <dsp:nvSpPr>
        <dsp:cNvPr id="0" name=""/>
        <dsp:cNvSpPr/>
      </dsp:nvSpPr>
      <dsp:spPr>
        <a:xfrm rot="5400000">
          <a:off x="4752653" y="1321109"/>
          <a:ext cx="2797475" cy="1709553"/>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t" anchorCtr="0">
          <a:noAutofit/>
        </a:bodyPr>
        <a:lstStyle/>
        <a:p>
          <a:pPr marL="0" lvl="0" indent="0" algn="l" defTabSz="711200">
            <a:lnSpc>
              <a:spcPct val="90000"/>
            </a:lnSpc>
            <a:spcBef>
              <a:spcPct val="0"/>
            </a:spcBef>
            <a:spcAft>
              <a:spcPct val="35000"/>
            </a:spcAft>
            <a:buNone/>
          </a:pPr>
          <a:r>
            <a:rPr lang="it-IT" sz="1600" b="1" kern="1200" dirty="0"/>
            <a:t>RAPPORTO SOCIALE</a:t>
          </a:r>
        </a:p>
        <a:p>
          <a:pPr marL="0" lvl="0" indent="0" algn="l" defTabSz="711200">
            <a:lnSpc>
              <a:spcPct val="90000"/>
            </a:lnSpc>
            <a:spcBef>
              <a:spcPct val="0"/>
            </a:spcBef>
            <a:spcAft>
              <a:spcPct val="35000"/>
            </a:spcAft>
            <a:buNone/>
          </a:pPr>
          <a:r>
            <a:rPr lang="it-IT" sz="1600" b="0" kern="1200" dirty="0"/>
            <a:t>Contatto</a:t>
          </a:r>
        </a:p>
        <a:p>
          <a:pPr marL="0" lvl="0" indent="0" algn="l" defTabSz="711200">
            <a:lnSpc>
              <a:spcPct val="90000"/>
            </a:lnSpc>
            <a:spcBef>
              <a:spcPct val="0"/>
            </a:spcBef>
            <a:spcAft>
              <a:spcPct val="35000"/>
            </a:spcAft>
            <a:buNone/>
          </a:pPr>
          <a:endParaRPr lang="it-IT" sz="1600" b="0" kern="1200" dirty="0"/>
        </a:p>
        <a:p>
          <a:pPr marL="0" lvl="0" indent="0" algn="l" defTabSz="711200">
            <a:lnSpc>
              <a:spcPct val="90000"/>
            </a:lnSpc>
            <a:spcBef>
              <a:spcPct val="0"/>
            </a:spcBef>
            <a:spcAft>
              <a:spcPct val="35000"/>
            </a:spcAft>
            <a:buNone/>
          </a:pPr>
          <a:r>
            <a:rPr lang="it-IT" sz="1600" b="0" kern="1200" dirty="0"/>
            <a:t>Relazione che intercorre  tra due o più individui</a:t>
          </a:r>
        </a:p>
        <a:p>
          <a:pPr marL="0" lvl="0" indent="0" algn="l" defTabSz="711200">
            <a:lnSpc>
              <a:spcPct val="90000"/>
            </a:lnSpc>
            <a:spcBef>
              <a:spcPct val="0"/>
            </a:spcBef>
            <a:spcAft>
              <a:spcPct val="35000"/>
            </a:spcAft>
            <a:buNone/>
          </a:pPr>
          <a:endParaRPr lang="it-IT" sz="1600" b="0" kern="1200" dirty="0"/>
        </a:p>
      </dsp:txBody>
      <dsp:txXfrm rot="-5400000">
        <a:off x="5296614" y="860618"/>
        <a:ext cx="1626084" cy="2630537"/>
      </dsp:txXfrm>
    </dsp:sp>
    <dsp:sp modelId="{E960B057-2DC9-4235-BD7A-0AE9DB0B29F7}">
      <dsp:nvSpPr>
        <dsp:cNvPr id="0" name=""/>
        <dsp:cNvSpPr/>
      </dsp:nvSpPr>
      <dsp:spPr>
        <a:xfrm>
          <a:off x="4364034" y="0"/>
          <a:ext cx="1787181" cy="178709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F00E03-F89E-4767-8405-196A29B3D5A5}">
      <dsp:nvSpPr>
        <dsp:cNvPr id="0" name=""/>
        <dsp:cNvSpPr/>
      </dsp:nvSpPr>
      <dsp:spPr>
        <a:xfrm rot="10800000">
          <a:off x="4364034" y="2564243"/>
          <a:ext cx="1787181" cy="178709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049FD-3129-4E30-A9F2-97EE28FBBF2D}">
      <dsp:nvSpPr>
        <dsp:cNvPr id="0" name=""/>
        <dsp:cNvSpPr/>
      </dsp:nvSpPr>
      <dsp:spPr>
        <a:xfrm>
          <a:off x="3080" y="810528"/>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CAMBIAMENTO </a:t>
          </a:r>
        </a:p>
        <a:p>
          <a:pPr marL="0" lvl="0" indent="0" algn="ctr" defTabSz="711200">
            <a:lnSpc>
              <a:spcPct val="90000"/>
            </a:lnSpc>
            <a:spcBef>
              <a:spcPct val="0"/>
            </a:spcBef>
            <a:spcAft>
              <a:spcPct val="35000"/>
            </a:spcAft>
            <a:buNone/>
          </a:pPr>
          <a:r>
            <a:rPr lang="it-IT" sz="1600" kern="1200" dirty="0"/>
            <a:t>DELLA PERSONA</a:t>
          </a:r>
        </a:p>
        <a:p>
          <a:pPr marL="0" lvl="0" indent="0" algn="ctr" defTabSz="711200">
            <a:lnSpc>
              <a:spcPct val="90000"/>
            </a:lnSpc>
            <a:spcBef>
              <a:spcPct val="0"/>
            </a:spcBef>
            <a:spcAft>
              <a:spcPct val="35000"/>
            </a:spcAft>
            <a:buNone/>
          </a:pPr>
          <a:r>
            <a:rPr lang="it-IT" sz="1600" kern="1200" dirty="0"/>
            <a:t>PER AIUTARLA A SUPERARE GLI OSTACOLI DELLA VITA</a:t>
          </a:r>
        </a:p>
      </dsp:txBody>
      <dsp:txXfrm>
        <a:off x="3080" y="810528"/>
        <a:ext cx="2444055" cy="1466433"/>
      </dsp:txXfrm>
    </dsp:sp>
    <dsp:sp modelId="{57A955BB-C04D-4776-A1F4-293B6972A652}">
      <dsp:nvSpPr>
        <dsp:cNvPr id="0" name=""/>
        <dsp:cNvSpPr/>
      </dsp:nvSpPr>
      <dsp:spPr>
        <a:xfrm>
          <a:off x="2691541" y="810528"/>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a:t>
          </a:r>
          <a:r>
            <a:rPr lang="it-IT" sz="1200" kern="1200" dirty="0" err="1"/>
            <a:t>Fargion</a:t>
          </a:r>
          <a:r>
            <a:rPr lang="it-IT" sz="1200" kern="1200" dirty="0"/>
            <a:t>)</a:t>
          </a:r>
        </a:p>
        <a:p>
          <a:pPr marL="0" lvl="0" indent="0" algn="ctr" defTabSz="533400">
            <a:lnSpc>
              <a:spcPct val="90000"/>
            </a:lnSpc>
            <a:spcBef>
              <a:spcPct val="0"/>
            </a:spcBef>
            <a:spcAft>
              <a:spcPct val="35000"/>
            </a:spcAft>
            <a:buNone/>
          </a:pPr>
          <a:r>
            <a:rPr lang="it-IT" sz="1200" kern="1200" dirty="0"/>
            <a:t>LAVORO DI RELAZIONE = TRATTO DISTINTIVO DELLA PROFESSIONE</a:t>
          </a:r>
        </a:p>
        <a:p>
          <a:pPr marL="0" lvl="0" indent="0" algn="ctr" defTabSz="533400">
            <a:lnSpc>
              <a:spcPct val="90000"/>
            </a:lnSpc>
            <a:spcBef>
              <a:spcPct val="0"/>
            </a:spcBef>
            <a:spcAft>
              <a:spcPct val="35000"/>
            </a:spcAft>
            <a:buNone/>
          </a:pPr>
          <a:r>
            <a:rPr lang="it-IT" sz="1200" kern="1200" dirty="0"/>
            <a:t>(spesso associato al Counseling  oppure al ruolo educativo- terapeutico</a:t>
          </a:r>
        </a:p>
      </dsp:txBody>
      <dsp:txXfrm>
        <a:off x="2691541" y="810528"/>
        <a:ext cx="2444055" cy="1466433"/>
      </dsp:txXfrm>
    </dsp:sp>
    <dsp:sp modelId="{E3C30E8F-DC1B-4E64-8CDF-963519DE5813}">
      <dsp:nvSpPr>
        <dsp:cNvPr id="0" name=""/>
        <dsp:cNvSpPr/>
      </dsp:nvSpPr>
      <dsp:spPr>
        <a:xfrm>
          <a:off x="5380002" y="810528"/>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(Payne)</a:t>
          </a:r>
        </a:p>
        <a:p>
          <a:pPr marL="0" lvl="0" indent="0" algn="ctr" defTabSz="533400">
            <a:lnSpc>
              <a:spcPct val="90000"/>
            </a:lnSpc>
            <a:spcBef>
              <a:spcPct val="0"/>
            </a:spcBef>
            <a:spcAft>
              <a:spcPct val="35000"/>
            </a:spcAft>
            <a:buNone/>
          </a:pPr>
          <a:r>
            <a:rPr lang="it-IT" sz="1200" kern="1200" dirty="0"/>
            <a:t>«VIOLENZA CLINICA O TERAPEUTICA» DEL SERVIZIO SOCIALE  PER AIUTARLE AD ADATTARSI MEGLIO ALL’AMBIENTE (</a:t>
          </a:r>
          <a:r>
            <a:rPr lang="it-IT" sz="1200" kern="1200" dirty="0" err="1"/>
            <a:t>Casework</a:t>
          </a:r>
          <a:r>
            <a:rPr lang="it-IT" sz="1200" kern="1200" dirty="0"/>
            <a:t>)</a:t>
          </a:r>
        </a:p>
        <a:p>
          <a:pPr marL="0" lvl="0" indent="0" algn="ctr" defTabSz="533400">
            <a:lnSpc>
              <a:spcPct val="90000"/>
            </a:lnSpc>
            <a:spcBef>
              <a:spcPct val="0"/>
            </a:spcBef>
            <a:spcAft>
              <a:spcPct val="35000"/>
            </a:spcAft>
            <a:buNone/>
          </a:pPr>
          <a:r>
            <a:rPr lang="it-IT" sz="1200" kern="1200" dirty="0"/>
            <a:t>Prospettiva individualistica del S.S.</a:t>
          </a:r>
        </a:p>
      </dsp:txBody>
      <dsp:txXfrm>
        <a:off x="5380002" y="810528"/>
        <a:ext cx="2444055" cy="1466433"/>
      </dsp:txXfrm>
    </dsp:sp>
    <dsp:sp modelId="{EFE79634-F017-44DF-8CDA-E0E2E989F406}">
      <dsp:nvSpPr>
        <dsp:cNvPr id="0" name=""/>
        <dsp:cNvSpPr/>
      </dsp:nvSpPr>
      <dsp:spPr>
        <a:xfrm>
          <a:off x="8068463" y="810528"/>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(Dal </a:t>
          </a:r>
          <a:r>
            <a:rPr lang="it-IT" sz="1200" kern="1200" dirty="0" err="1"/>
            <a:t>Pra</a:t>
          </a:r>
          <a:r>
            <a:rPr lang="it-IT" sz="1200" kern="1200" dirty="0"/>
            <a:t> Ponticelli)</a:t>
          </a:r>
        </a:p>
        <a:p>
          <a:pPr marL="0" lvl="0" indent="0" algn="ctr" defTabSz="533400">
            <a:lnSpc>
              <a:spcPct val="90000"/>
            </a:lnSpc>
            <a:spcBef>
              <a:spcPct val="0"/>
            </a:spcBef>
            <a:spcAft>
              <a:spcPct val="35000"/>
            </a:spcAft>
            <a:buNone/>
          </a:pPr>
          <a:r>
            <a:rPr lang="it-IT" sz="1200" kern="1200" dirty="0"/>
            <a:t>OBIETTIVI EDUCATIVI (IN SENSO LATO)</a:t>
          </a:r>
        </a:p>
        <a:p>
          <a:pPr marL="0" lvl="0" indent="0" algn="ctr" defTabSz="533400">
            <a:lnSpc>
              <a:spcPct val="90000"/>
            </a:lnSpc>
            <a:spcBef>
              <a:spcPct val="0"/>
            </a:spcBef>
            <a:spcAft>
              <a:spcPct val="35000"/>
            </a:spcAft>
            <a:buNone/>
          </a:pPr>
          <a:r>
            <a:rPr lang="it-IT" sz="1200" kern="1200" dirty="0"/>
            <a:t>E ORGANIZZATIVI</a:t>
          </a:r>
        </a:p>
        <a:p>
          <a:pPr marL="0" lvl="0" indent="0" algn="ctr" defTabSz="533400">
            <a:lnSpc>
              <a:spcPct val="90000"/>
            </a:lnSpc>
            <a:spcBef>
              <a:spcPct val="0"/>
            </a:spcBef>
            <a:spcAft>
              <a:spcPct val="35000"/>
            </a:spcAft>
            <a:buNone/>
          </a:pPr>
          <a:r>
            <a:rPr lang="it-IT" sz="1200" kern="1200" dirty="0"/>
            <a:t>(tra Istituzione, ambiente di vita delle persone, Comunità)</a:t>
          </a:r>
        </a:p>
        <a:p>
          <a:pPr marL="0" lvl="0" indent="0" algn="ctr" defTabSz="533400">
            <a:lnSpc>
              <a:spcPct val="90000"/>
            </a:lnSpc>
            <a:spcBef>
              <a:spcPct val="0"/>
            </a:spcBef>
            <a:spcAft>
              <a:spcPct val="35000"/>
            </a:spcAft>
            <a:buNone/>
          </a:pPr>
          <a:endParaRPr lang="it-IT" sz="1100" kern="1200" dirty="0"/>
        </a:p>
      </dsp:txBody>
      <dsp:txXfrm>
        <a:off x="8068463" y="810528"/>
        <a:ext cx="2444055" cy="1466433"/>
      </dsp:txXfrm>
    </dsp:sp>
    <dsp:sp modelId="{333618B8-67A9-44BF-9003-8D60EA9D4CDD}">
      <dsp:nvSpPr>
        <dsp:cNvPr id="0" name=""/>
        <dsp:cNvSpPr/>
      </dsp:nvSpPr>
      <dsp:spPr>
        <a:xfrm>
          <a:off x="1347311" y="2552748"/>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CONSULENZA PSICO-SOCIALE</a:t>
          </a:r>
        </a:p>
        <a:p>
          <a:pPr marL="0" lvl="0" indent="0" algn="ctr" defTabSz="622300">
            <a:lnSpc>
              <a:spcPct val="90000"/>
            </a:lnSpc>
            <a:spcBef>
              <a:spcPct val="0"/>
            </a:spcBef>
            <a:spcAft>
              <a:spcPct val="35000"/>
            </a:spcAft>
            <a:buNone/>
          </a:pPr>
          <a:r>
            <a:rPr lang="it-IT" sz="1400" kern="1200" dirty="0"/>
            <a:t>SEGRETARIATO SOCIALE</a:t>
          </a:r>
        </a:p>
        <a:p>
          <a:pPr marL="0" lvl="0" indent="0" algn="ctr" defTabSz="622300">
            <a:lnSpc>
              <a:spcPct val="90000"/>
            </a:lnSpc>
            <a:spcBef>
              <a:spcPct val="0"/>
            </a:spcBef>
            <a:spcAft>
              <a:spcPct val="35000"/>
            </a:spcAft>
            <a:buNone/>
          </a:pPr>
          <a:r>
            <a:rPr lang="it-IT" sz="1400" kern="1200" dirty="0"/>
            <a:t>AZIONE DI FILTRO</a:t>
          </a:r>
        </a:p>
        <a:p>
          <a:pPr marL="0" lvl="0" indent="0" algn="ctr" defTabSz="622300">
            <a:lnSpc>
              <a:spcPct val="90000"/>
            </a:lnSpc>
            <a:spcBef>
              <a:spcPct val="0"/>
            </a:spcBef>
            <a:spcAft>
              <a:spcPct val="35000"/>
            </a:spcAft>
            <a:buNone/>
          </a:pPr>
          <a:r>
            <a:rPr lang="it-IT" sz="1400" kern="1200" dirty="0"/>
            <a:t>ACCOMPAGNAMENTO SOCIALE</a:t>
          </a:r>
        </a:p>
      </dsp:txBody>
      <dsp:txXfrm>
        <a:off x="1347311" y="2552748"/>
        <a:ext cx="2444055" cy="1466433"/>
      </dsp:txXfrm>
    </dsp:sp>
    <dsp:sp modelId="{7DC52297-EE55-40E7-8D14-A6F76431F0CA}">
      <dsp:nvSpPr>
        <dsp:cNvPr id="0" name=""/>
        <dsp:cNvSpPr/>
      </dsp:nvSpPr>
      <dsp:spPr>
        <a:xfrm>
          <a:off x="4035772" y="2493226"/>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RIUNIONI TRA PROFESSIONISTI COINVOLTI NEL CASO PER UNA LETTURA GLOBALE DELLA SITUAZIONE AL FINE DI VALUTARLA COLLETTIVAMENTE IN MODO INTEGRATO </a:t>
          </a:r>
        </a:p>
      </dsp:txBody>
      <dsp:txXfrm>
        <a:off x="4035772" y="2493226"/>
        <a:ext cx="2444055" cy="1466433"/>
      </dsp:txXfrm>
    </dsp:sp>
    <dsp:sp modelId="{763456BE-9835-4085-AA5E-AE970DB3FA5C}">
      <dsp:nvSpPr>
        <dsp:cNvPr id="0" name=""/>
        <dsp:cNvSpPr/>
      </dsp:nvSpPr>
      <dsp:spPr>
        <a:xfrm>
          <a:off x="6724233" y="2521367"/>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RELAZIONI SCRITTE </a:t>
          </a:r>
        </a:p>
        <a:p>
          <a:pPr marL="0" lvl="0" indent="0" algn="ctr" defTabSz="711200">
            <a:lnSpc>
              <a:spcPct val="90000"/>
            </a:lnSpc>
            <a:spcBef>
              <a:spcPct val="0"/>
            </a:spcBef>
            <a:spcAft>
              <a:spcPct val="35000"/>
            </a:spcAft>
            <a:buNone/>
          </a:pPr>
          <a:r>
            <a:rPr lang="it-IT" sz="1600" kern="1200" dirty="0"/>
            <a:t>DI SERVIZIO SOCIALE</a:t>
          </a:r>
        </a:p>
        <a:p>
          <a:pPr marL="0" lvl="0" indent="0" algn="ctr" defTabSz="711200">
            <a:lnSpc>
              <a:spcPct val="90000"/>
            </a:lnSpc>
            <a:spcBef>
              <a:spcPct val="0"/>
            </a:spcBef>
            <a:spcAft>
              <a:spcPct val="35000"/>
            </a:spcAft>
            <a:buNone/>
          </a:pPr>
          <a:r>
            <a:rPr lang="it-IT" sz="1200" kern="1200" dirty="0"/>
            <a:t>(si riflette sulla situazione e sulle informazioni apprese e si formula un PROGETTO DI INTERVENTO)</a:t>
          </a:r>
        </a:p>
      </dsp:txBody>
      <dsp:txXfrm>
        <a:off x="6724233" y="2521367"/>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2026A-8718-450E-855A-28E4BA1225C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6B94601-57E6-4C76-8CD0-C536135FB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9B2F824-AA55-4BDD-8150-BCA04C5B78A7}"/>
              </a:ext>
            </a:extLst>
          </p:cNvPr>
          <p:cNvSpPr>
            <a:spLocks noGrp="1"/>
          </p:cNvSpPr>
          <p:nvPr>
            <p:ph type="dt" sz="half" idx="10"/>
          </p:nvPr>
        </p:nvSpPr>
        <p:spPr/>
        <p:txBody>
          <a:bodyPr/>
          <a:lstStyle/>
          <a:p>
            <a:fld id="{964978AC-B983-45BB-849D-5C79E7CCA83D}" type="datetimeFigureOut">
              <a:rPr lang="it-IT" smtClean="0"/>
              <a:t>10/01/2022</a:t>
            </a:fld>
            <a:endParaRPr lang="it-IT"/>
          </a:p>
        </p:txBody>
      </p:sp>
      <p:sp>
        <p:nvSpPr>
          <p:cNvPr id="5" name="Segnaposto piè di pagina 4">
            <a:extLst>
              <a:ext uri="{FF2B5EF4-FFF2-40B4-BE49-F238E27FC236}">
                <a16:creationId xmlns:a16="http://schemas.microsoft.com/office/drawing/2014/main" id="{610327AD-D006-447A-8966-4BBBB38C7D7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514299-6F5F-4DC9-9179-EE8B4EAC1BED}"/>
              </a:ext>
            </a:extLst>
          </p:cNvPr>
          <p:cNvSpPr>
            <a:spLocks noGrp="1"/>
          </p:cNvSpPr>
          <p:nvPr>
            <p:ph type="sldNum" sz="quarter" idx="12"/>
          </p:nvPr>
        </p:nvSpPr>
        <p:spPr/>
        <p:txBody>
          <a:bodyPr/>
          <a:lstStyle/>
          <a:p>
            <a:fld id="{6AB64C08-5B3A-4A25-8723-B57FCF6AA9C4}" type="slidenum">
              <a:rPr lang="it-IT" smtClean="0"/>
              <a:t>‹N›</a:t>
            </a:fld>
            <a:endParaRPr lang="it-IT"/>
          </a:p>
        </p:txBody>
      </p:sp>
    </p:spTree>
    <p:extLst>
      <p:ext uri="{BB962C8B-B14F-4D97-AF65-F5344CB8AC3E}">
        <p14:creationId xmlns:p14="http://schemas.microsoft.com/office/powerpoint/2010/main" val="4078528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CFCF7E-69A9-4EE2-A3BB-442A7C2C573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DB66ABD-14AE-40DF-9FCF-8B6F7B5A721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1A28686-3433-4B90-9315-7AF8F5219195}"/>
              </a:ext>
            </a:extLst>
          </p:cNvPr>
          <p:cNvSpPr>
            <a:spLocks noGrp="1"/>
          </p:cNvSpPr>
          <p:nvPr>
            <p:ph type="dt" sz="half" idx="10"/>
          </p:nvPr>
        </p:nvSpPr>
        <p:spPr/>
        <p:txBody>
          <a:bodyPr/>
          <a:lstStyle/>
          <a:p>
            <a:fld id="{964978AC-B983-45BB-849D-5C79E7CCA83D}" type="datetimeFigureOut">
              <a:rPr lang="it-IT" smtClean="0"/>
              <a:t>10/01/2022</a:t>
            </a:fld>
            <a:endParaRPr lang="it-IT"/>
          </a:p>
        </p:txBody>
      </p:sp>
      <p:sp>
        <p:nvSpPr>
          <p:cNvPr id="5" name="Segnaposto piè di pagina 4">
            <a:extLst>
              <a:ext uri="{FF2B5EF4-FFF2-40B4-BE49-F238E27FC236}">
                <a16:creationId xmlns:a16="http://schemas.microsoft.com/office/drawing/2014/main" id="{B378C278-301C-402E-B362-F13F591BA2C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3D7E75-6BA5-44B2-B764-C8E9DA2C281B}"/>
              </a:ext>
            </a:extLst>
          </p:cNvPr>
          <p:cNvSpPr>
            <a:spLocks noGrp="1"/>
          </p:cNvSpPr>
          <p:nvPr>
            <p:ph type="sldNum" sz="quarter" idx="12"/>
          </p:nvPr>
        </p:nvSpPr>
        <p:spPr/>
        <p:txBody>
          <a:bodyPr/>
          <a:lstStyle/>
          <a:p>
            <a:fld id="{6AB64C08-5B3A-4A25-8723-B57FCF6AA9C4}" type="slidenum">
              <a:rPr lang="it-IT" smtClean="0"/>
              <a:t>‹N›</a:t>
            </a:fld>
            <a:endParaRPr lang="it-IT"/>
          </a:p>
        </p:txBody>
      </p:sp>
    </p:spTree>
    <p:extLst>
      <p:ext uri="{BB962C8B-B14F-4D97-AF65-F5344CB8AC3E}">
        <p14:creationId xmlns:p14="http://schemas.microsoft.com/office/powerpoint/2010/main" val="903069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5B2A5EA-E9E4-4149-BA41-9BE134BD3A8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FB0D9A8-2556-468C-98EF-4FF440BDE42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1EC9D10-152E-4C77-B5A5-0AAD8D7194AA}"/>
              </a:ext>
            </a:extLst>
          </p:cNvPr>
          <p:cNvSpPr>
            <a:spLocks noGrp="1"/>
          </p:cNvSpPr>
          <p:nvPr>
            <p:ph type="dt" sz="half" idx="10"/>
          </p:nvPr>
        </p:nvSpPr>
        <p:spPr/>
        <p:txBody>
          <a:bodyPr/>
          <a:lstStyle/>
          <a:p>
            <a:fld id="{964978AC-B983-45BB-849D-5C79E7CCA83D}" type="datetimeFigureOut">
              <a:rPr lang="it-IT" smtClean="0"/>
              <a:t>10/01/2022</a:t>
            </a:fld>
            <a:endParaRPr lang="it-IT"/>
          </a:p>
        </p:txBody>
      </p:sp>
      <p:sp>
        <p:nvSpPr>
          <p:cNvPr id="5" name="Segnaposto piè di pagina 4">
            <a:extLst>
              <a:ext uri="{FF2B5EF4-FFF2-40B4-BE49-F238E27FC236}">
                <a16:creationId xmlns:a16="http://schemas.microsoft.com/office/drawing/2014/main" id="{2EB03FF0-C0B2-4807-9D2B-51CF938C1FA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CEA90FA-3900-4940-AD30-FB610C7D30C4}"/>
              </a:ext>
            </a:extLst>
          </p:cNvPr>
          <p:cNvSpPr>
            <a:spLocks noGrp="1"/>
          </p:cNvSpPr>
          <p:nvPr>
            <p:ph type="sldNum" sz="quarter" idx="12"/>
          </p:nvPr>
        </p:nvSpPr>
        <p:spPr/>
        <p:txBody>
          <a:bodyPr/>
          <a:lstStyle/>
          <a:p>
            <a:fld id="{6AB64C08-5B3A-4A25-8723-B57FCF6AA9C4}" type="slidenum">
              <a:rPr lang="it-IT" smtClean="0"/>
              <a:t>‹N›</a:t>
            </a:fld>
            <a:endParaRPr lang="it-IT"/>
          </a:p>
        </p:txBody>
      </p:sp>
    </p:spTree>
    <p:extLst>
      <p:ext uri="{BB962C8B-B14F-4D97-AF65-F5344CB8AC3E}">
        <p14:creationId xmlns:p14="http://schemas.microsoft.com/office/powerpoint/2010/main" val="114297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B92D02-86F6-41BF-8313-C53FC5ED29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3755C8-3E2F-47C2-B2BF-AF4F4716A39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13663ED-CCDD-4B82-BDAE-A211D2FE40EB}"/>
              </a:ext>
            </a:extLst>
          </p:cNvPr>
          <p:cNvSpPr>
            <a:spLocks noGrp="1"/>
          </p:cNvSpPr>
          <p:nvPr>
            <p:ph type="dt" sz="half" idx="10"/>
          </p:nvPr>
        </p:nvSpPr>
        <p:spPr/>
        <p:txBody>
          <a:bodyPr/>
          <a:lstStyle/>
          <a:p>
            <a:fld id="{964978AC-B983-45BB-849D-5C79E7CCA83D}" type="datetimeFigureOut">
              <a:rPr lang="it-IT" smtClean="0"/>
              <a:t>10/01/2022</a:t>
            </a:fld>
            <a:endParaRPr lang="it-IT"/>
          </a:p>
        </p:txBody>
      </p:sp>
      <p:sp>
        <p:nvSpPr>
          <p:cNvPr id="5" name="Segnaposto piè di pagina 4">
            <a:extLst>
              <a:ext uri="{FF2B5EF4-FFF2-40B4-BE49-F238E27FC236}">
                <a16:creationId xmlns:a16="http://schemas.microsoft.com/office/drawing/2014/main" id="{6BB04BE7-813D-49B8-B302-331728242F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3C51DF1-0754-421D-825C-77DEBD1A53D9}"/>
              </a:ext>
            </a:extLst>
          </p:cNvPr>
          <p:cNvSpPr>
            <a:spLocks noGrp="1"/>
          </p:cNvSpPr>
          <p:nvPr>
            <p:ph type="sldNum" sz="quarter" idx="12"/>
          </p:nvPr>
        </p:nvSpPr>
        <p:spPr/>
        <p:txBody>
          <a:bodyPr/>
          <a:lstStyle/>
          <a:p>
            <a:fld id="{6AB64C08-5B3A-4A25-8723-B57FCF6AA9C4}" type="slidenum">
              <a:rPr lang="it-IT" smtClean="0"/>
              <a:t>‹N›</a:t>
            </a:fld>
            <a:endParaRPr lang="it-IT"/>
          </a:p>
        </p:txBody>
      </p:sp>
    </p:spTree>
    <p:extLst>
      <p:ext uri="{BB962C8B-B14F-4D97-AF65-F5344CB8AC3E}">
        <p14:creationId xmlns:p14="http://schemas.microsoft.com/office/powerpoint/2010/main" val="314706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55F053-7AA3-40B8-B660-BD4D9E5FE50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91E2023-4616-45CB-A855-FB69E055BA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68EA04F-CC29-4FEF-933A-A464A28DBA21}"/>
              </a:ext>
            </a:extLst>
          </p:cNvPr>
          <p:cNvSpPr>
            <a:spLocks noGrp="1"/>
          </p:cNvSpPr>
          <p:nvPr>
            <p:ph type="dt" sz="half" idx="10"/>
          </p:nvPr>
        </p:nvSpPr>
        <p:spPr/>
        <p:txBody>
          <a:bodyPr/>
          <a:lstStyle/>
          <a:p>
            <a:fld id="{964978AC-B983-45BB-849D-5C79E7CCA83D}" type="datetimeFigureOut">
              <a:rPr lang="it-IT" smtClean="0"/>
              <a:t>10/01/2022</a:t>
            </a:fld>
            <a:endParaRPr lang="it-IT"/>
          </a:p>
        </p:txBody>
      </p:sp>
      <p:sp>
        <p:nvSpPr>
          <p:cNvPr id="5" name="Segnaposto piè di pagina 4">
            <a:extLst>
              <a:ext uri="{FF2B5EF4-FFF2-40B4-BE49-F238E27FC236}">
                <a16:creationId xmlns:a16="http://schemas.microsoft.com/office/drawing/2014/main" id="{7016AA32-82BF-44C6-8073-70C5869DED1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8861983-7BEF-4495-817B-DE6544C898A4}"/>
              </a:ext>
            </a:extLst>
          </p:cNvPr>
          <p:cNvSpPr>
            <a:spLocks noGrp="1"/>
          </p:cNvSpPr>
          <p:nvPr>
            <p:ph type="sldNum" sz="quarter" idx="12"/>
          </p:nvPr>
        </p:nvSpPr>
        <p:spPr/>
        <p:txBody>
          <a:bodyPr/>
          <a:lstStyle/>
          <a:p>
            <a:fld id="{6AB64C08-5B3A-4A25-8723-B57FCF6AA9C4}" type="slidenum">
              <a:rPr lang="it-IT" smtClean="0"/>
              <a:t>‹N›</a:t>
            </a:fld>
            <a:endParaRPr lang="it-IT"/>
          </a:p>
        </p:txBody>
      </p:sp>
    </p:spTree>
    <p:extLst>
      <p:ext uri="{BB962C8B-B14F-4D97-AF65-F5344CB8AC3E}">
        <p14:creationId xmlns:p14="http://schemas.microsoft.com/office/powerpoint/2010/main" val="282428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0E16DA-8B64-46BA-AB35-70138A8664E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4FB13AD-30AD-4690-9B78-65B2552390F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5261906-4842-4154-9C4C-30BCE25FA97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116CC57-321C-4DA7-B37F-C26B91FEB77F}"/>
              </a:ext>
            </a:extLst>
          </p:cNvPr>
          <p:cNvSpPr>
            <a:spLocks noGrp="1"/>
          </p:cNvSpPr>
          <p:nvPr>
            <p:ph type="dt" sz="half" idx="10"/>
          </p:nvPr>
        </p:nvSpPr>
        <p:spPr/>
        <p:txBody>
          <a:bodyPr/>
          <a:lstStyle/>
          <a:p>
            <a:fld id="{964978AC-B983-45BB-849D-5C79E7CCA83D}" type="datetimeFigureOut">
              <a:rPr lang="it-IT" smtClean="0"/>
              <a:t>10/01/2022</a:t>
            </a:fld>
            <a:endParaRPr lang="it-IT"/>
          </a:p>
        </p:txBody>
      </p:sp>
      <p:sp>
        <p:nvSpPr>
          <p:cNvPr id="6" name="Segnaposto piè di pagina 5">
            <a:extLst>
              <a:ext uri="{FF2B5EF4-FFF2-40B4-BE49-F238E27FC236}">
                <a16:creationId xmlns:a16="http://schemas.microsoft.com/office/drawing/2014/main" id="{ADE30850-1D5C-4C0C-A2DF-B798F60F50B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3C782BE-7791-4036-9EF8-4C998EE00793}"/>
              </a:ext>
            </a:extLst>
          </p:cNvPr>
          <p:cNvSpPr>
            <a:spLocks noGrp="1"/>
          </p:cNvSpPr>
          <p:nvPr>
            <p:ph type="sldNum" sz="quarter" idx="12"/>
          </p:nvPr>
        </p:nvSpPr>
        <p:spPr/>
        <p:txBody>
          <a:bodyPr/>
          <a:lstStyle/>
          <a:p>
            <a:fld id="{6AB64C08-5B3A-4A25-8723-B57FCF6AA9C4}" type="slidenum">
              <a:rPr lang="it-IT" smtClean="0"/>
              <a:t>‹N›</a:t>
            </a:fld>
            <a:endParaRPr lang="it-IT"/>
          </a:p>
        </p:txBody>
      </p:sp>
    </p:spTree>
    <p:extLst>
      <p:ext uri="{BB962C8B-B14F-4D97-AF65-F5344CB8AC3E}">
        <p14:creationId xmlns:p14="http://schemas.microsoft.com/office/powerpoint/2010/main" val="404957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331BBD-37C6-4435-848D-F4B9834CD4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CD96DAF-D012-4FF5-98F6-0C4D7EC862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FB829F0-9B4B-4B00-91A2-30CFF3D5895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1BA4FFE-C2FC-47EF-BC76-BD63B7E19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2B17B19-970D-45FF-A1C2-CCB325BBC0F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7AD0647-DC3C-4E31-AA81-26EF00047B61}"/>
              </a:ext>
            </a:extLst>
          </p:cNvPr>
          <p:cNvSpPr>
            <a:spLocks noGrp="1"/>
          </p:cNvSpPr>
          <p:nvPr>
            <p:ph type="dt" sz="half" idx="10"/>
          </p:nvPr>
        </p:nvSpPr>
        <p:spPr/>
        <p:txBody>
          <a:bodyPr/>
          <a:lstStyle/>
          <a:p>
            <a:fld id="{964978AC-B983-45BB-849D-5C79E7CCA83D}" type="datetimeFigureOut">
              <a:rPr lang="it-IT" smtClean="0"/>
              <a:t>10/01/2022</a:t>
            </a:fld>
            <a:endParaRPr lang="it-IT"/>
          </a:p>
        </p:txBody>
      </p:sp>
      <p:sp>
        <p:nvSpPr>
          <p:cNvPr id="8" name="Segnaposto piè di pagina 7">
            <a:extLst>
              <a:ext uri="{FF2B5EF4-FFF2-40B4-BE49-F238E27FC236}">
                <a16:creationId xmlns:a16="http://schemas.microsoft.com/office/drawing/2014/main" id="{C55E28E2-3711-4280-BFCD-70944BC8C53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D88C679-6B21-44D6-A989-9ED7C9029A20}"/>
              </a:ext>
            </a:extLst>
          </p:cNvPr>
          <p:cNvSpPr>
            <a:spLocks noGrp="1"/>
          </p:cNvSpPr>
          <p:nvPr>
            <p:ph type="sldNum" sz="quarter" idx="12"/>
          </p:nvPr>
        </p:nvSpPr>
        <p:spPr/>
        <p:txBody>
          <a:bodyPr/>
          <a:lstStyle/>
          <a:p>
            <a:fld id="{6AB64C08-5B3A-4A25-8723-B57FCF6AA9C4}" type="slidenum">
              <a:rPr lang="it-IT" smtClean="0"/>
              <a:t>‹N›</a:t>
            </a:fld>
            <a:endParaRPr lang="it-IT"/>
          </a:p>
        </p:txBody>
      </p:sp>
    </p:spTree>
    <p:extLst>
      <p:ext uri="{BB962C8B-B14F-4D97-AF65-F5344CB8AC3E}">
        <p14:creationId xmlns:p14="http://schemas.microsoft.com/office/powerpoint/2010/main" val="69607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6ACD81-59BD-43D3-8D7B-9A4CA5DBB46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0CE2C66-FBBC-429E-9FFB-24B6665AFEDB}"/>
              </a:ext>
            </a:extLst>
          </p:cNvPr>
          <p:cNvSpPr>
            <a:spLocks noGrp="1"/>
          </p:cNvSpPr>
          <p:nvPr>
            <p:ph type="dt" sz="half" idx="10"/>
          </p:nvPr>
        </p:nvSpPr>
        <p:spPr/>
        <p:txBody>
          <a:bodyPr/>
          <a:lstStyle/>
          <a:p>
            <a:fld id="{964978AC-B983-45BB-849D-5C79E7CCA83D}" type="datetimeFigureOut">
              <a:rPr lang="it-IT" smtClean="0"/>
              <a:t>10/01/2022</a:t>
            </a:fld>
            <a:endParaRPr lang="it-IT"/>
          </a:p>
        </p:txBody>
      </p:sp>
      <p:sp>
        <p:nvSpPr>
          <p:cNvPr id="4" name="Segnaposto piè di pagina 3">
            <a:extLst>
              <a:ext uri="{FF2B5EF4-FFF2-40B4-BE49-F238E27FC236}">
                <a16:creationId xmlns:a16="http://schemas.microsoft.com/office/drawing/2014/main" id="{8937747D-56DB-4A81-8988-1217ED905E6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51C8747-CA3B-412C-AD08-10F596C0FFF0}"/>
              </a:ext>
            </a:extLst>
          </p:cNvPr>
          <p:cNvSpPr>
            <a:spLocks noGrp="1"/>
          </p:cNvSpPr>
          <p:nvPr>
            <p:ph type="sldNum" sz="quarter" idx="12"/>
          </p:nvPr>
        </p:nvSpPr>
        <p:spPr/>
        <p:txBody>
          <a:bodyPr/>
          <a:lstStyle/>
          <a:p>
            <a:fld id="{6AB64C08-5B3A-4A25-8723-B57FCF6AA9C4}" type="slidenum">
              <a:rPr lang="it-IT" smtClean="0"/>
              <a:t>‹N›</a:t>
            </a:fld>
            <a:endParaRPr lang="it-IT"/>
          </a:p>
        </p:txBody>
      </p:sp>
    </p:spTree>
    <p:extLst>
      <p:ext uri="{BB962C8B-B14F-4D97-AF65-F5344CB8AC3E}">
        <p14:creationId xmlns:p14="http://schemas.microsoft.com/office/powerpoint/2010/main" val="273424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B61FC2E-FC9F-4873-B605-C55B7EF9F4F9}"/>
              </a:ext>
            </a:extLst>
          </p:cNvPr>
          <p:cNvSpPr>
            <a:spLocks noGrp="1"/>
          </p:cNvSpPr>
          <p:nvPr>
            <p:ph type="dt" sz="half" idx="10"/>
          </p:nvPr>
        </p:nvSpPr>
        <p:spPr/>
        <p:txBody>
          <a:bodyPr/>
          <a:lstStyle/>
          <a:p>
            <a:fld id="{964978AC-B983-45BB-849D-5C79E7CCA83D}" type="datetimeFigureOut">
              <a:rPr lang="it-IT" smtClean="0"/>
              <a:t>10/01/2022</a:t>
            </a:fld>
            <a:endParaRPr lang="it-IT"/>
          </a:p>
        </p:txBody>
      </p:sp>
      <p:sp>
        <p:nvSpPr>
          <p:cNvPr id="3" name="Segnaposto piè di pagina 2">
            <a:extLst>
              <a:ext uri="{FF2B5EF4-FFF2-40B4-BE49-F238E27FC236}">
                <a16:creationId xmlns:a16="http://schemas.microsoft.com/office/drawing/2014/main" id="{FDF5DFD7-6D0A-4BAD-8506-DEBAFF52E88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BB882E0-1381-4F6F-88A8-B4BF918674E7}"/>
              </a:ext>
            </a:extLst>
          </p:cNvPr>
          <p:cNvSpPr>
            <a:spLocks noGrp="1"/>
          </p:cNvSpPr>
          <p:nvPr>
            <p:ph type="sldNum" sz="quarter" idx="12"/>
          </p:nvPr>
        </p:nvSpPr>
        <p:spPr/>
        <p:txBody>
          <a:bodyPr/>
          <a:lstStyle/>
          <a:p>
            <a:fld id="{6AB64C08-5B3A-4A25-8723-B57FCF6AA9C4}" type="slidenum">
              <a:rPr lang="it-IT" smtClean="0"/>
              <a:t>‹N›</a:t>
            </a:fld>
            <a:endParaRPr lang="it-IT"/>
          </a:p>
        </p:txBody>
      </p:sp>
    </p:spTree>
    <p:extLst>
      <p:ext uri="{BB962C8B-B14F-4D97-AF65-F5344CB8AC3E}">
        <p14:creationId xmlns:p14="http://schemas.microsoft.com/office/powerpoint/2010/main" val="99959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96FD5A-221F-4756-83CF-C25645012A5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0484848-C48B-49DD-9739-8844A84C1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9601446-2166-4AAA-9328-0A014BC90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EB89D2F-392A-49D3-A3EE-42150E7F4B9F}"/>
              </a:ext>
            </a:extLst>
          </p:cNvPr>
          <p:cNvSpPr>
            <a:spLocks noGrp="1"/>
          </p:cNvSpPr>
          <p:nvPr>
            <p:ph type="dt" sz="half" idx="10"/>
          </p:nvPr>
        </p:nvSpPr>
        <p:spPr/>
        <p:txBody>
          <a:bodyPr/>
          <a:lstStyle/>
          <a:p>
            <a:fld id="{964978AC-B983-45BB-849D-5C79E7CCA83D}" type="datetimeFigureOut">
              <a:rPr lang="it-IT" smtClean="0"/>
              <a:t>10/01/2022</a:t>
            </a:fld>
            <a:endParaRPr lang="it-IT"/>
          </a:p>
        </p:txBody>
      </p:sp>
      <p:sp>
        <p:nvSpPr>
          <p:cNvPr id="6" name="Segnaposto piè di pagina 5">
            <a:extLst>
              <a:ext uri="{FF2B5EF4-FFF2-40B4-BE49-F238E27FC236}">
                <a16:creationId xmlns:a16="http://schemas.microsoft.com/office/drawing/2014/main" id="{4DCC6069-3FBE-4E7F-9D66-29D7EAADB8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197FDC2-AB57-4C3D-A85B-A22F6940A25F}"/>
              </a:ext>
            </a:extLst>
          </p:cNvPr>
          <p:cNvSpPr>
            <a:spLocks noGrp="1"/>
          </p:cNvSpPr>
          <p:nvPr>
            <p:ph type="sldNum" sz="quarter" idx="12"/>
          </p:nvPr>
        </p:nvSpPr>
        <p:spPr/>
        <p:txBody>
          <a:bodyPr/>
          <a:lstStyle/>
          <a:p>
            <a:fld id="{6AB64C08-5B3A-4A25-8723-B57FCF6AA9C4}" type="slidenum">
              <a:rPr lang="it-IT" smtClean="0"/>
              <a:t>‹N›</a:t>
            </a:fld>
            <a:endParaRPr lang="it-IT"/>
          </a:p>
        </p:txBody>
      </p:sp>
    </p:spTree>
    <p:extLst>
      <p:ext uri="{BB962C8B-B14F-4D97-AF65-F5344CB8AC3E}">
        <p14:creationId xmlns:p14="http://schemas.microsoft.com/office/powerpoint/2010/main" val="144917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67027B-EE7C-47B9-838C-F4E184064B5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A0762E6-8799-4502-ABF7-00E31DDAC6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BD58E6E-4C58-4AFC-AA49-808B638A0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CC6448F-2FEC-4655-9A94-30E12CAD08D2}"/>
              </a:ext>
            </a:extLst>
          </p:cNvPr>
          <p:cNvSpPr>
            <a:spLocks noGrp="1"/>
          </p:cNvSpPr>
          <p:nvPr>
            <p:ph type="dt" sz="half" idx="10"/>
          </p:nvPr>
        </p:nvSpPr>
        <p:spPr/>
        <p:txBody>
          <a:bodyPr/>
          <a:lstStyle/>
          <a:p>
            <a:fld id="{964978AC-B983-45BB-849D-5C79E7CCA83D}" type="datetimeFigureOut">
              <a:rPr lang="it-IT" smtClean="0"/>
              <a:t>10/01/2022</a:t>
            </a:fld>
            <a:endParaRPr lang="it-IT"/>
          </a:p>
        </p:txBody>
      </p:sp>
      <p:sp>
        <p:nvSpPr>
          <p:cNvPr id="6" name="Segnaposto piè di pagina 5">
            <a:extLst>
              <a:ext uri="{FF2B5EF4-FFF2-40B4-BE49-F238E27FC236}">
                <a16:creationId xmlns:a16="http://schemas.microsoft.com/office/drawing/2014/main" id="{B70117DD-883B-4F09-9DDA-6C1A2574B3D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58C1306-93A7-41CB-804C-182B1548FB25}"/>
              </a:ext>
            </a:extLst>
          </p:cNvPr>
          <p:cNvSpPr>
            <a:spLocks noGrp="1"/>
          </p:cNvSpPr>
          <p:nvPr>
            <p:ph type="sldNum" sz="quarter" idx="12"/>
          </p:nvPr>
        </p:nvSpPr>
        <p:spPr/>
        <p:txBody>
          <a:bodyPr/>
          <a:lstStyle/>
          <a:p>
            <a:fld id="{6AB64C08-5B3A-4A25-8723-B57FCF6AA9C4}" type="slidenum">
              <a:rPr lang="it-IT" smtClean="0"/>
              <a:t>‹N›</a:t>
            </a:fld>
            <a:endParaRPr lang="it-IT"/>
          </a:p>
        </p:txBody>
      </p:sp>
    </p:spTree>
    <p:extLst>
      <p:ext uri="{BB962C8B-B14F-4D97-AF65-F5344CB8AC3E}">
        <p14:creationId xmlns:p14="http://schemas.microsoft.com/office/powerpoint/2010/main" val="156098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11B9999-0374-44D4-8C18-0176698229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79CD182-2F83-4159-8ED9-E850F42DE4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76C8579-AC26-43EA-98AB-D2A1AE8DFE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978AC-B983-45BB-849D-5C79E7CCA83D}" type="datetimeFigureOut">
              <a:rPr lang="it-IT" smtClean="0"/>
              <a:t>10/01/2022</a:t>
            </a:fld>
            <a:endParaRPr lang="it-IT"/>
          </a:p>
        </p:txBody>
      </p:sp>
      <p:sp>
        <p:nvSpPr>
          <p:cNvPr id="5" name="Segnaposto piè di pagina 4">
            <a:extLst>
              <a:ext uri="{FF2B5EF4-FFF2-40B4-BE49-F238E27FC236}">
                <a16:creationId xmlns:a16="http://schemas.microsoft.com/office/drawing/2014/main" id="{4F286454-D271-49FB-A22C-5EA03BDE3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A3F7BFF-5AAC-4766-8EE1-1EBF9A4462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64C08-5B3A-4A25-8723-B57FCF6AA9C4}" type="slidenum">
              <a:rPr lang="it-IT" smtClean="0"/>
              <a:t>‹N›</a:t>
            </a:fld>
            <a:endParaRPr lang="it-IT"/>
          </a:p>
        </p:txBody>
      </p:sp>
    </p:spTree>
    <p:extLst>
      <p:ext uri="{BB962C8B-B14F-4D97-AF65-F5344CB8AC3E}">
        <p14:creationId xmlns:p14="http://schemas.microsoft.com/office/powerpoint/2010/main" val="2915770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7A099C-BFA5-4F70-A7F0-7BD6A7335797}"/>
              </a:ext>
            </a:extLst>
          </p:cNvPr>
          <p:cNvSpPr>
            <a:spLocks noGrp="1"/>
          </p:cNvSpPr>
          <p:nvPr>
            <p:ph type="title"/>
          </p:nvPr>
        </p:nvSpPr>
        <p:spPr/>
        <p:txBody>
          <a:bodyPr/>
          <a:lstStyle/>
          <a:p>
            <a:pPr algn="ctr"/>
            <a:r>
              <a:rPr lang="it-IT" b="1" i="1" dirty="0">
                <a:latin typeface="+mn-lt"/>
              </a:rPr>
              <a:t>Il Servizio Sociale come Professione </a:t>
            </a:r>
            <a:br>
              <a:rPr lang="it-IT" b="1" i="1" dirty="0">
                <a:latin typeface="+mn-lt"/>
              </a:rPr>
            </a:br>
            <a:r>
              <a:rPr lang="it-IT" sz="2800" b="1" i="1" dirty="0">
                <a:latin typeface="+mn-lt"/>
              </a:rPr>
              <a:t>di Bianca Lo Bianco</a:t>
            </a:r>
          </a:p>
        </p:txBody>
      </p:sp>
      <p:sp>
        <p:nvSpPr>
          <p:cNvPr id="3" name="Segnaposto contenuto 2">
            <a:extLst>
              <a:ext uri="{FF2B5EF4-FFF2-40B4-BE49-F238E27FC236}">
                <a16:creationId xmlns:a16="http://schemas.microsoft.com/office/drawing/2014/main" id="{652F28D0-0DC5-4990-BDD4-B406795699A2}"/>
              </a:ext>
            </a:extLst>
          </p:cNvPr>
          <p:cNvSpPr>
            <a:spLocks noGrp="1"/>
          </p:cNvSpPr>
          <p:nvPr>
            <p:ph idx="1"/>
          </p:nvPr>
        </p:nvSpPr>
        <p:spPr/>
        <p:txBody>
          <a:bodyPr>
            <a:normAutofit/>
          </a:bodyPr>
          <a:lstStyle/>
          <a:p>
            <a:pPr marL="0" indent="0">
              <a:buNone/>
            </a:pPr>
            <a:r>
              <a:rPr lang="it-IT" sz="4000" b="1" dirty="0">
                <a:effectLst/>
                <a:latin typeface="Calibri" panose="020F0502020204030204" pitchFamily="34" charset="0"/>
                <a:ea typeface="Calibri" panose="020F0502020204030204" pitchFamily="34" charset="0"/>
                <a:cs typeface="Calibri" panose="020F0502020204030204" pitchFamily="34" charset="0"/>
              </a:rPr>
              <a:t>N.B. </a:t>
            </a:r>
          </a:p>
          <a:p>
            <a:pPr marL="0" indent="0">
              <a:buNone/>
            </a:pPr>
            <a:r>
              <a:rPr lang="it-IT" sz="4000" b="1" dirty="0">
                <a:latin typeface="Calibri" panose="020F0502020204030204" pitchFamily="34" charset="0"/>
                <a:ea typeface="Calibri" panose="020F0502020204030204" pitchFamily="34" charset="0"/>
                <a:cs typeface="Calibri" panose="020F0502020204030204" pitchFamily="34" charset="0"/>
              </a:rPr>
              <a:t>Questo Power Point</a:t>
            </a:r>
            <a:r>
              <a:rPr lang="it-IT" sz="4000" b="1" dirty="0">
                <a:effectLst/>
                <a:latin typeface="Calibri" panose="020F0502020204030204" pitchFamily="34" charset="0"/>
                <a:ea typeface="Calibri" panose="020F0502020204030204" pitchFamily="34" charset="0"/>
                <a:cs typeface="Calibri" panose="020F0502020204030204" pitchFamily="34" charset="0"/>
              </a:rPr>
              <a:t> è pubblicato sulla pagina del Docente a beneficio degli studenti del Corso di Laurea in Servizio Sociale Criminologiche.</a:t>
            </a:r>
          </a:p>
          <a:p>
            <a:pPr marL="0" indent="0">
              <a:buNone/>
            </a:pPr>
            <a:r>
              <a:rPr lang="it-IT" sz="4000" b="1" u="sng" dirty="0">
                <a:effectLst/>
                <a:latin typeface="Calibri" panose="020F0502020204030204" pitchFamily="34" charset="0"/>
                <a:ea typeface="Calibri" panose="020F0502020204030204" pitchFamily="34" charset="0"/>
                <a:cs typeface="Calibri" panose="020F0502020204030204" pitchFamily="34" charset="0"/>
              </a:rPr>
              <a:t>Tutti i diritti sono </a:t>
            </a:r>
            <a:r>
              <a:rPr lang="it-IT" sz="4000" b="1" u="sng">
                <a:effectLst/>
                <a:latin typeface="Calibri" panose="020F0502020204030204" pitchFamily="34" charset="0"/>
                <a:ea typeface="Calibri" panose="020F0502020204030204" pitchFamily="34" charset="0"/>
                <a:cs typeface="Calibri" panose="020F0502020204030204" pitchFamily="34" charset="0"/>
              </a:rPr>
              <a:t>riservati.</a:t>
            </a:r>
          </a:p>
          <a:p>
            <a:pPr marL="0" indent="0">
              <a:buNone/>
            </a:pPr>
            <a:r>
              <a:rPr lang="it-IT" sz="4000" b="1" u="sng">
                <a:effectLst/>
                <a:latin typeface="Calibri" panose="020F0502020204030204" pitchFamily="34" charset="0"/>
                <a:ea typeface="Calibri" panose="020F0502020204030204" pitchFamily="34" charset="0"/>
                <a:cs typeface="Calibri" panose="020F0502020204030204" pitchFamily="34" charset="0"/>
              </a:rPr>
              <a:t>Ne </a:t>
            </a:r>
            <a:r>
              <a:rPr lang="it-IT" sz="4000" b="1" u="sng" dirty="0">
                <a:effectLst/>
                <a:latin typeface="Calibri" panose="020F0502020204030204" pitchFamily="34" charset="0"/>
                <a:ea typeface="Calibri" panose="020F0502020204030204" pitchFamily="34" charset="0"/>
                <a:cs typeface="Calibri" panose="020F0502020204030204" pitchFamily="34" charset="0"/>
              </a:rPr>
              <a:t>è vietata la divulgazione a terzi e la riproduzione anche parziale. </a:t>
            </a:r>
            <a:endParaRPr lang="it-IT" sz="40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73309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6F5E6B-1EE5-4DD3-A802-DE50F83C5CF2}"/>
              </a:ext>
            </a:extLst>
          </p:cNvPr>
          <p:cNvSpPr>
            <a:spLocks noGrp="1"/>
          </p:cNvSpPr>
          <p:nvPr>
            <p:ph type="title"/>
          </p:nvPr>
        </p:nvSpPr>
        <p:spPr/>
        <p:txBody>
          <a:bodyPr/>
          <a:lstStyle/>
          <a:p>
            <a:pPr algn="ctr"/>
            <a:r>
              <a:rPr lang="it-IT" b="1" dirty="0">
                <a:latin typeface="Arial Black" panose="020B0A04020102020204" pitchFamily="34" charset="0"/>
              </a:rPr>
              <a:t>OBIETTIVI del Servizio Sociale</a:t>
            </a:r>
            <a:br>
              <a:rPr lang="it-IT" b="1" dirty="0">
                <a:latin typeface="Arial Black" panose="020B0A04020102020204" pitchFamily="34" charset="0"/>
              </a:rPr>
            </a:br>
            <a:r>
              <a:rPr lang="it-IT" sz="1600" b="1" dirty="0">
                <a:latin typeface="Arial Black" panose="020B0A04020102020204" pitchFamily="34" charset="0"/>
              </a:rPr>
              <a:t>Dal </a:t>
            </a:r>
            <a:r>
              <a:rPr lang="it-IT" sz="1600" b="1" dirty="0" err="1">
                <a:latin typeface="Arial Black" panose="020B0A04020102020204" pitchFamily="34" charset="0"/>
              </a:rPr>
              <a:t>Pra</a:t>
            </a:r>
            <a:r>
              <a:rPr lang="it-IT" sz="1600" b="1" dirty="0">
                <a:latin typeface="Arial Black" panose="020B0A04020102020204" pitchFamily="34" charset="0"/>
              </a:rPr>
              <a:t> Ponticelli – Lineamenti del Servizio Sociale 1986</a:t>
            </a:r>
            <a:endParaRPr lang="it-IT" b="1" dirty="0">
              <a:latin typeface="Arial Black" panose="020B0A04020102020204" pitchFamily="34" charset="0"/>
            </a:endParaRPr>
          </a:p>
        </p:txBody>
      </p:sp>
      <p:graphicFrame>
        <p:nvGraphicFramePr>
          <p:cNvPr id="4" name="Segnaposto contenuto 3">
            <a:extLst>
              <a:ext uri="{FF2B5EF4-FFF2-40B4-BE49-F238E27FC236}">
                <a16:creationId xmlns:a16="http://schemas.microsoft.com/office/drawing/2014/main" id="{085D1322-19C3-470B-AE40-FDB3442FFDCF}"/>
              </a:ext>
            </a:extLst>
          </p:cNvPr>
          <p:cNvGraphicFramePr>
            <a:graphicFrameLocks noGrp="1"/>
          </p:cNvGraphicFramePr>
          <p:nvPr>
            <p:ph idx="1"/>
            <p:extLst>
              <p:ext uri="{D42A27DB-BD31-4B8C-83A1-F6EECF244321}">
                <p14:modId xmlns:p14="http://schemas.microsoft.com/office/powerpoint/2010/main" val="18273608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3056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A606F4-83DD-4B8E-99EE-CE9727072E01}"/>
              </a:ext>
            </a:extLst>
          </p:cNvPr>
          <p:cNvSpPr>
            <a:spLocks noGrp="1"/>
          </p:cNvSpPr>
          <p:nvPr>
            <p:ph type="title"/>
          </p:nvPr>
        </p:nvSpPr>
        <p:spPr/>
        <p:txBody>
          <a:bodyPr>
            <a:normAutofit/>
          </a:bodyPr>
          <a:lstStyle/>
          <a:p>
            <a:pPr algn="ctr"/>
            <a:r>
              <a:rPr lang="it-IT" b="1" dirty="0">
                <a:latin typeface="Arial Black" panose="020B0A04020102020204" pitchFamily="34" charset="0"/>
              </a:rPr>
              <a:t>OBIETTIVI del Servizio Sociale</a:t>
            </a:r>
            <a:br>
              <a:rPr lang="it-IT" sz="2800" b="1" dirty="0">
                <a:latin typeface="Arial Black" panose="020B0A04020102020204" pitchFamily="34" charset="0"/>
              </a:rPr>
            </a:br>
            <a:r>
              <a:rPr lang="it-IT" sz="1600" b="1" dirty="0">
                <a:latin typeface="Arial Black" panose="020B0A04020102020204" pitchFamily="34" charset="0"/>
              </a:rPr>
              <a:t>Dal </a:t>
            </a:r>
            <a:r>
              <a:rPr lang="it-IT" sz="1600" b="1" dirty="0" err="1">
                <a:latin typeface="Arial Black" panose="020B0A04020102020204" pitchFamily="34" charset="0"/>
              </a:rPr>
              <a:t>Pra</a:t>
            </a:r>
            <a:r>
              <a:rPr lang="it-IT" sz="1600" b="1" dirty="0">
                <a:latin typeface="Arial Black" panose="020B0A04020102020204" pitchFamily="34" charset="0"/>
              </a:rPr>
              <a:t> Ponticelli – Lineamenti del Servizio Sociale 1986</a:t>
            </a:r>
            <a:endParaRPr lang="it-IT" sz="1600" dirty="0"/>
          </a:p>
        </p:txBody>
      </p:sp>
      <p:graphicFrame>
        <p:nvGraphicFramePr>
          <p:cNvPr id="6" name="Segnaposto contenuto 5">
            <a:extLst>
              <a:ext uri="{FF2B5EF4-FFF2-40B4-BE49-F238E27FC236}">
                <a16:creationId xmlns:a16="http://schemas.microsoft.com/office/drawing/2014/main" id="{B81B9429-23B1-4507-9F66-1862E1760F4E}"/>
              </a:ext>
            </a:extLst>
          </p:cNvPr>
          <p:cNvGraphicFramePr>
            <a:graphicFrameLocks noGrp="1"/>
          </p:cNvGraphicFramePr>
          <p:nvPr>
            <p:ph idx="1"/>
            <p:extLst>
              <p:ext uri="{D42A27DB-BD31-4B8C-83A1-F6EECF244321}">
                <p14:modId xmlns:p14="http://schemas.microsoft.com/office/powerpoint/2010/main" val="27771086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8572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59D39D-1C80-4262-A608-34285A1E600B}"/>
              </a:ext>
            </a:extLst>
          </p:cNvPr>
          <p:cNvSpPr>
            <a:spLocks noGrp="1"/>
          </p:cNvSpPr>
          <p:nvPr>
            <p:ph type="title"/>
          </p:nvPr>
        </p:nvSpPr>
        <p:spPr>
          <a:xfrm>
            <a:off x="838200" y="365125"/>
            <a:ext cx="10515600" cy="1196389"/>
          </a:xfrm>
        </p:spPr>
        <p:txBody>
          <a:bodyPr>
            <a:normAutofit/>
          </a:bodyPr>
          <a:lstStyle/>
          <a:p>
            <a:pPr algn="ctr"/>
            <a:r>
              <a:rPr lang="it-IT" dirty="0">
                <a:latin typeface="Arial Black" panose="020B0A04020102020204" pitchFamily="34" charset="0"/>
              </a:rPr>
              <a:t>DEFINIZIONE INTERNAZIONALE</a:t>
            </a:r>
            <a:br>
              <a:rPr lang="it-IT" dirty="0">
                <a:latin typeface="Arial Black" panose="020B0A04020102020204" pitchFamily="34" charset="0"/>
              </a:rPr>
            </a:br>
            <a:r>
              <a:rPr lang="it-IT" sz="1600" dirty="0">
                <a:latin typeface="Arial Black" panose="020B0A04020102020204" pitchFamily="34" charset="0"/>
              </a:rPr>
              <a:t>IASSW (International Association of School of Social Work)</a:t>
            </a:r>
            <a:br>
              <a:rPr lang="it-IT" sz="1600" dirty="0">
                <a:latin typeface="Arial Black" panose="020B0A04020102020204" pitchFamily="34" charset="0"/>
              </a:rPr>
            </a:br>
            <a:r>
              <a:rPr lang="it-IT" sz="1600" dirty="0">
                <a:latin typeface="Arial Black" panose="020B0A04020102020204" pitchFamily="34" charset="0"/>
              </a:rPr>
              <a:t>IFSW (International </a:t>
            </a:r>
            <a:r>
              <a:rPr lang="it-IT" sz="1600" dirty="0" err="1">
                <a:latin typeface="Arial Black" panose="020B0A04020102020204" pitchFamily="34" charset="0"/>
              </a:rPr>
              <a:t>Federations</a:t>
            </a:r>
            <a:r>
              <a:rPr lang="it-IT" sz="1600" dirty="0">
                <a:latin typeface="Arial Black" panose="020B0A04020102020204" pitchFamily="34" charset="0"/>
              </a:rPr>
              <a:t> of Social Workers) - 2001</a:t>
            </a:r>
            <a:endParaRPr lang="it-IT" dirty="0">
              <a:latin typeface="Arial Black" panose="020B0A04020102020204" pitchFamily="34" charset="0"/>
            </a:endParaRPr>
          </a:p>
        </p:txBody>
      </p:sp>
      <p:graphicFrame>
        <p:nvGraphicFramePr>
          <p:cNvPr id="4" name="Segnaposto contenuto 3">
            <a:extLst>
              <a:ext uri="{FF2B5EF4-FFF2-40B4-BE49-F238E27FC236}">
                <a16:creationId xmlns:a16="http://schemas.microsoft.com/office/drawing/2014/main" id="{4F398450-E6E6-46BC-B403-48429B8CD73F}"/>
              </a:ext>
            </a:extLst>
          </p:cNvPr>
          <p:cNvGraphicFramePr>
            <a:graphicFrameLocks noGrp="1"/>
          </p:cNvGraphicFramePr>
          <p:nvPr>
            <p:ph idx="1"/>
            <p:extLst>
              <p:ext uri="{D42A27DB-BD31-4B8C-83A1-F6EECF244321}">
                <p14:modId xmlns:p14="http://schemas.microsoft.com/office/powerpoint/2010/main" val="9731784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291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8594C2-F1D3-4965-8CBE-FC2A773DE398}"/>
              </a:ext>
            </a:extLst>
          </p:cNvPr>
          <p:cNvSpPr>
            <a:spLocks noGrp="1"/>
          </p:cNvSpPr>
          <p:nvPr>
            <p:ph type="title"/>
          </p:nvPr>
        </p:nvSpPr>
        <p:spPr/>
        <p:txBody>
          <a:bodyPr/>
          <a:lstStyle/>
          <a:p>
            <a:pPr algn="ctr"/>
            <a:r>
              <a:rPr lang="it-IT" b="1" dirty="0">
                <a:latin typeface="Arial Black" panose="020B0A04020102020204" pitchFamily="34" charset="0"/>
              </a:rPr>
              <a:t>CAMBIAMENTO SOCIALE</a:t>
            </a:r>
            <a:br>
              <a:rPr lang="it-IT" b="1" dirty="0"/>
            </a:br>
            <a:r>
              <a:rPr lang="it-IT" sz="2400" b="1" dirty="0"/>
              <a:t>(VERSIONE MICRO - </a:t>
            </a:r>
            <a:r>
              <a:rPr lang="it-IT" sz="2400" b="1" dirty="0" err="1"/>
              <a:t>Fargion</a:t>
            </a:r>
            <a:r>
              <a:rPr lang="it-IT" sz="2400" b="1" dirty="0"/>
              <a:t>)</a:t>
            </a:r>
          </a:p>
        </p:txBody>
      </p:sp>
      <p:graphicFrame>
        <p:nvGraphicFramePr>
          <p:cNvPr id="5" name="Segnaposto contenuto 4">
            <a:extLst>
              <a:ext uri="{FF2B5EF4-FFF2-40B4-BE49-F238E27FC236}">
                <a16:creationId xmlns:a16="http://schemas.microsoft.com/office/drawing/2014/main" id="{3789B07C-28E5-49B7-981B-1B337D049EA0}"/>
              </a:ext>
            </a:extLst>
          </p:cNvPr>
          <p:cNvGraphicFramePr>
            <a:graphicFrameLocks noGrp="1"/>
          </p:cNvGraphicFramePr>
          <p:nvPr>
            <p:ph idx="1"/>
            <p:extLst>
              <p:ext uri="{D42A27DB-BD31-4B8C-83A1-F6EECF244321}">
                <p14:modId xmlns:p14="http://schemas.microsoft.com/office/powerpoint/2010/main" val="36866223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4427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281E43-E6A1-43AB-8CBD-4F72365A9F3D}"/>
              </a:ext>
            </a:extLst>
          </p:cNvPr>
          <p:cNvSpPr>
            <a:spLocks noGrp="1"/>
          </p:cNvSpPr>
          <p:nvPr>
            <p:ph type="title"/>
          </p:nvPr>
        </p:nvSpPr>
        <p:spPr/>
        <p:txBody>
          <a:bodyPr/>
          <a:lstStyle/>
          <a:p>
            <a:pPr algn="ctr"/>
            <a:r>
              <a:rPr lang="it-IT" b="1" dirty="0">
                <a:latin typeface="Arial Black" panose="020B0A04020102020204" pitchFamily="34" charset="0"/>
              </a:rPr>
              <a:t>RELAZIONI SOCIALI</a:t>
            </a:r>
            <a:br>
              <a:rPr lang="it-IT" b="1" dirty="0">
                <a:latin typeface="Arial Black" panose="020B0A04020102020204" pitchFamily="34" charset="0"/>
              </a:rPr>
            </a:br>
            <a:r>
              <a:rPr lang="it-IT" sz="2400" b="1" dirty="0">
                <a:latin typeface="Arial Black" panose="020B0A04020102020204" pitchFamily="34" charset="0"/>
              </a:rPr>
              <a:t>(Gallino – 1978)</a:t>
            </a:r>
          </a:p>
        </p:txBody>
      </p:sp>
      <p:graphicFrame>
        <p:nvGraphicFramePr>
          <p:cNvPr id="4" name="Segnaposto contenuto 3">
            <a:extLst>
              <a:ext uri="{FF2B5EF4-FFF2-40B4-BE49-F238E27FC236}">
                <a16:creationId xmlns:a16="http://schemas.microsoft.com/office/drawing/2014/main" id="{5F45BCF2-123F-479B-A79A-B537CB8B45D5}"/>
              </a:ext>
            </a:extLst>
          </p:cNvPr>
          <p:cNvGraphicFramePr>
            <a:graphicFrameLocks noGrp="1"/>
          </p:cNvGraphicFramePr>
          <p:nvPr>
            <p:ph idx="1"/>
            <p:extLst>
              <p:ext uri="{D42A27DB-BD31-4B8C-83A1-F6EECF244321}">
                <p14:modId xmlns:p14="http://schemas.microsoft.com/office/powerpoint/2010/main" val="37234533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eccia in giù 4">
            <a:extLst>
              <a:ext uri="{FF2B5EF4-FFF2-40B4-BE49-F238E27FC236}">
                <a16:creationId xmlns:a16="http://schemas.microsoft.com/office/drawing/2014/main" id="{0B7E6E27-C04F-4A76-93C6-898707702799}"/>
              </a:ext>
            </a:extLst>
          </p:cNvPr>
          <p:cNvSpPr/>
          <p:nvPr/>
        </p:nvSpPr>
        <p:spPr>
          <a:xfrm flipH="1">
            <a:off x="5176908" y="4360986"/>
            <a:ext cx="154746" cy="126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03407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81F07B-49CB-4E54-876B-47FD5469FE30}"/>
              </a:ext>
            </a:extLst>
          </p:cNvPr>
          <p:cNvSpPr>
            <a:spLocks noGrp="1"/>
          </p:cNvSpPr>
          <p:nvPr>
            <p:ph type="title"/>
          </p:nvPr>
        </p:nvSpPr>
        <p:spPr/>
        <p:txBody>
          <a:bodyPr/>
          <a:lstStyle/>
          <a:p>
            <a:pPr algn="ctr"/>
            <a:r>
              <a:rPr lang="it-IT" b="1" i="1" dirty="0"/>
              <a:t>LA DIMENSIONE DEL LAVORO CON L’UTENZA</a:t>
            </a:r>
            <a:endParaRPr lang="it-IT" dirty="0"/>
          </a:p>
        </p:txBody>
      </p:sp>
      <p:graphicFrame>
        <p:nvGraphicFramePr>
          <p:cNvPr id="4" name="Segnaposto contenuto 3">
            <a:extLst>
              <a:ext uri="{FF2B5EF4-FFF2-40B4-BE49-F238E27FC236}">
                <a16:creationId xmlns:a16="http://schemas.microsoft.com/office/drawing/2014/main" id="{A6EDDB93-635C-4C61-AA8E-3B19DCF3F7FB}"/>
              </a:ext>
            </a:extLst>
          </p:cNvPr>
          <p:cNvGraphicFramePr>
            <a:graphicFrameLocks noGrp="1"/>
          </p:cNvGraphicFramePr>
          <p:nvPr>
            <p:ph idx="1"/>
            <p:extLst>
              <p:ext uri="{D42A27DB-BD31-4B8C-83A1-F6EECF244321}">
                <p14:modId xmlns:p14="http://schemas.microsoft.com/office/powerpoint/2010/main" val="4056603127"/>
              </p:ext>
            </p:extLst>
          </p:nvPr>
        </p:nvGraphicFramePr>
        <p:xfrm>
          <a:off x="838200" y="1378634"/>
          <a:ext cx="10515600" cy="4798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7840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5AF723-9456-42D6-8268-0B111646FBBC}"/>
              </a:ext>
            </a:extLst>
          </p:cNvPr>
          <p:cNvSpPr>
            <a:spLocks noGrp="1"/>
          </p:cNvSpPr>
          <p:nvPr>
            <p:ph type="title"/>
          </p:nvPr>
        </p:nvSpPr>
        <p:spPr>
          <a:xfrm>
            <a:off x="838200" y="365126"/>
            <a:ext cx="10515600" cy="521140"/>
          </a:xfrm>
        </p:spPr>
        <p:txBody>
          <a:bodyPr>
            <a:normAutofit fontScale="90000"/>
          </a:bodyPr>
          <a:lstStyle/>
          <a:p>
            <a:pPr algn="ctr"/>
            <a:r>
              <a:rPr lang="it-IT" b="1" i="1" dirty="0"/>
              <a:t>IL PROCESSO DI AIUTO   </a:t>
            </a:r>
            <a:r>
              <a:rPr lang="it-IT" sz="2400" b="1" dirty="0"/>
              <a:t>(Dal </a:t>
            </a:r>
            <a:r>
              <a:rPr lang="it-IT" sz="2400" b="1" dirty="0" err="1"/>
              <a:t>Pra</a:t>
            </a:r>
            <a:r>
              <a:rPr lang="it-IT" sz="2400" b="1" dirty="0"/>
              <a:t> Ponticelli )</a:t>
            </a:r>
          </a:p>
        </p:txBody>
      </p:sp>
      <p:graphicFrame>
        <p:nvGraphicFramePr>
          <p:cNvPr id="4" name="Segnaposto contenuto 3">
            <a:extLst>
              <a:ext uri="{FF2B5EF4-FFF2-40B4-BE49-F238E27FC236}">
                <a16:creationId xmlns:a16="http://schemas.microsoft.com/office/drawing/2014/main" id="{C08873B5-46CF-44F5-82D3-E629BBE4E24E}"/>
              </a:ext>
            </a:extLst>
          </p:cNvPr>
          <p:cNvGraphicFramePr>
            <a:graphicFrameLocks noGrp="1"/>
          </p:cNvGraphicFramePr>
          <p:nvPr>
            <p:ph idx="1"/>
            <p:extLst>
              <p:ext uri="{D42A27DB-BD31-4B8C-83A1-F6EECF244321}">
                <p14:modId xmlns:p14="http://schemas.microsoft.com/office/powerpoint/2010/main" val="829222861"/>
              </p:ext>
            </p:extLst>
          </p:nvPr>
        </p:nvGraphicFramePr>
        <p:xfrm>
          <a:off x="838200" y="1097280"/>
          <a:ext cx="10515600" cy="5395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1067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72E58C-FC81-4683-862D-037EF4028168}"/>
              </a:ext>
            </a:extLst>
          </p:cNvPr>
          <p:cNvSpPr>
            <a:spLocks noGrp="1"/>
          </p:cNvSpPr>
          <p:nvPr>
            <p:ph type="title"/>
          </p:nvPr>
        </p:nvSpPr>
        <p:spPr/>
        <p:txBody>
          <a:bodyPr/>
          <a:lstStyle/>
          <a:p>
            <a:pPr algn="ctr"/>
            <a:r>
              <a:rPr lang="it-IT" b="1" i="1" dirty="0"/>
              <a:t>CONTENUTI DELL’AIUTO</a:t>
            </a:r>
          </a:p>
        </p:txBody>
      </p:sp>
      <p:graphicFrame>
        <p:nvGraphicFramePr>
          <p:cNvPr id="4" name="Segnaposto contenuto 3">
            <a:extLst>
              <a:ext uri="{FF2B5EF4-FFF2-40B4-BE49-F238E27FC236}">
                <a16:creationId xmlns:a16="http://schemas.microsoft.com/office/drawing/2014/main" id="{1B2549AD-BBEB-4773-9EED-7855B1F10F25}"/>
              </a:ext>
            </a:extLst>
          </p:cNvPr>
          <p:cNvGraphicFramePr>
            <a:graphicFrameLocks noGrp="1"/>
          </p:cNvGraphicFramePr>
          <p:nvPr>
            <p:ph idx="1"/>
            <p:extLst>
              <p:ext uri="{D42A27DB-BD31-4B8C-83A1-F6EECF244321}">
                <p14:modId xmlns:p14="http://schemas.microsoft.com/office/powerpoint/2010/main" val="32253030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8371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35D4BD-8FDB-4089-BAD1-FCD315C133DA}"/>
              </a:ext>
            </a:extLst>
          </p:cNvPr>
          <p:cNvSpPr>
            <a:spLocks noGrp="1"/>
          </p:cNvSpPr>
          <p:nvPr>
            <p:ph type="title"/>
          </p:nvPr>
        </p:nvSpPr>
        <p:spPr/>
        <p:txBody>
          <a:bodyPr/>
          <a:lstStyle/>
          <a:p>
            <a:pPr algn="ctr"/>
            <a:r>
              <a:rPr lang="it-IT" b="1" dirty="0">
                <a:latin typeface="Arial Black" panose="020B0A04020102020204" pitchFamily="34" charset="0"/>
              </a:rPr>
              <a:t>CAMBIAMENTO SOCIALE</a:t>
            </a:r>
            <a:br>
              <a:rPr lang="it-IT" b="1" dirty="0"/>
            </a:br>
            <a:r>
              <a:rPr lang="it-IT" sz="2400" b="1" dirty="0"/>
              <a:t>(VERSIONE MACRO - </a:t>
            </a:r>
            <a:r>
              <a:rPr lang="it-IT" sz="2400" b="1" dirty="0" err="1"/>
              <a:t>Fargion</a:t>
            </a:r>
            <a:r>
              <a:rPr lang="it-IT" sz="2400" b="1" dirty="0"/>
              <a:t>)</a:t>
            </a:r>
            <a:endParaRPr lang="it-IT" sz="2400" dirty="0">
              <a:latin typeface="Arial Black" panose="020B0A04020102020204" pitchFamily="34" charset="0"/>
            </a:endParaRPr>
          </a:p>
        </p:txBody>
      </p:sp>
      <p:graphicFrame>
        <p:nvGraphicFramePr>
          <p:cNvPr id="4" name="Segnaposto contenuto 3">
            <a:extLst>
              <a:ext uri="{FF2B5EF4-FFF2-40B4-BE49-F238E27FC236}">
                <a16:creationId xmlns:a16="http://schemas.microsoft.com/office/drawing/2014/main" id="{DFD53AA6-5B67-41C5-BBDB-9F914B5878B5}"/>
              </a:ext>
            </a:extLst>
          </p:cNvPr>
          <p:cNvGraphicFramePr>
            <a:graphicFrameLocks noGrp="1"/>
          </p:cNvGraphicFramePr>
          <p:nvPr>
            <p:ph idx="1"/>
            <p:extLst>
              <p:ext uri="{D42A27DB-BD31-4B8C-83A1-F6EECF244321}">
                <p14:modId xmlns:p14="http://schemas.microsoft.com/office/powerpoint/2010/main" val="2441047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9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EBB08B-92DD-497E-B7FC-174E2CF4EB87}"/>
              </a:ext>
            </a:extLst>
          </p:cNvPr>
          <p:cNvSpPr>
            <a:spLocks noGrp="1"/>
          </p:cNvSpPr>
          <p:nvPr>
            <p:ph type="title"/>
          </p:nvPr>
        </p:nvSpPr>
        <p:spPr/>
        <p:txBody>
          <a:bodyPr/>
          <a:lstStyle/>
          <a:p>
            <a:pPr algn="ctr"/>
            <a:r>
              <a:rPr lang="it-IT" b="1" i="1" dirty="0"/>
              <a:t>LA RADICE DEI PROBLEMI</a:t>
            </a:r>
            <a:br>
              <a:rPr lang="it-IT" b="1" i="1" dirty="0"/>
            </a:br>
            <a:r>
              <a:rPr lang="it-IT" sz="2000" b="1" i="1" dirty="0"/>
              <a:t>(gli antesignani del lavoro sociale di Comunità e del lavoro con i Gruppi)</a:t>
            </a:r>
            <a:endParaRPr lang="it-IT" b="1" i="1" dirty="0"/>
          </a:p>
        </p:txBody>
      </p:sp>
      <p:graphicFrame>
        <p:nvGraphicFramePr>
          <p:cNvPr id="5" name="Segnaposto contenuto 4">
            <a:extLst>
              <a:ext uri="{FF2B5EF4-FFF2-40B4-BE49-F238E27FC236}">
                <a16:creationId xmlns:a16="http://schemas.microsoft.com/office/drawing/2014/main" id="{BCCEBBE2-2EA4-494C-A243-40CD119C98CA}"/>
              </a:ext>
            </a:extLst>
          </p:cNvPr>
          <p:cNvGraphicFramePr>
            <a:graphicFrameLocks noGrp="1"/>
          </p:cNvGraphicFramePr>
          <p:nvPr>
            <p:ph idx="1"/>
            <p:extLst>
              <p:ext uri="{D42A27DB-BD31-4B8C-83A1-F6EECF244321}">
                <p14:modId xmlns:p14="http://schemas.microsoft.com/office/powerpoint/2010/main" val="852216959"/>
              </p:ext>
            </p:extLst>
          </p:nvPr>
        </p:nvGraphicFramePr>
        <p:xfrm>
          <a:off x="838200" y="1825625"/>
          <a:ext cx="10515600" cy="4561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132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AE1F84-A938-4627-8541-28902D0EDF45}"/>
              </a:ext>
            </a:extLst>
          </p:cNvPr>
          <p:cNvSpPr>
            <a:spLocks noGrp="1"/>
          </p:cNvSpPr>
          <p:nvPr>
            <p:ph type="title"/>
          </p:nvPr>
        </p:nvSpPr>
        <p:spPr/>
        <p:txBody>
          <a:bodyPr>
            <a:normAutofit/>
          </a:bodyPr>
          <a:lstStyle/>
          <a:p>
            <a:pPr algn="ctr"/>
            <a:r>
              <a:rPr lang="it-IT" sz="4000" dirty="0">
                <a:latin typeface="Arial Black" panose="020B0A04020102020204" pitchFamily="34" charset="0"/>
              </a:rPr>
              <a:t>I 5 ATTRIBUTI DELLE PROFESSIONI</a:t>
            </a:r>
            <a:br>
              <a:rPr lang="it-IT" sz="4000" dirty="0">
                <a:latin typeface="Arial Black" panose="020B0A04020102020204" pitchFamily="34" charset="0"/>
              </a:rPr>
            </a:br>
            <a:r>
              <a:rPr lang="it-IT" sz="3200" i="1" dirty="0">
                <a:latin typeface="Arial Black" panose="020B0A04020102020204" pitchFamily="34" charset="0"/>
              </a:rPr>
              <a:t>Paradigma di </a:t>
            </a:r>
            <a:r>
              <a:rPr lang="it-IT" sz="3200" i="1" dirty="0" err="1">
                <a:latin typeface="Arial Black" panose="020B0A04020102020204" pitchFamily="34" charset="0"/>
              </a:rPr>
              <a:t>Grennwood</a:t>
            </a:r>
            <a:r>
              <a:rPr lang="it-IT" sz="3200" i="1" dirty="0">
                <a:latin typeface="Arial Black" panose="020B0A04020102020204" pitchFamily="34" charset="0"/>
              </a:rPr>
              <a:t> 1957</a:t>
            </a:r>
          </a:p>
        </p:txBody>
      </p:sp>
      <p:sp>
        <p:nvSpPr>
          <p:cNvPr id="3" name="Segnaposto contenuto 2">
            <a:extLst>
              <a:ext uri="{FF2B5EF4-FFF2-40B4-BE49-F238E27FC236}">
                <a16:creationId xmlns:a16="http://schemas.microsoft.com/office/drawing/2014/main" id="{80D63449-A5E0-4C3D-8BC8-C456690966C0}"/>
              </a:ext>
            </a:extLst>
          </p:cNvPr>
          <p:cNvSpPr>
            <a:spLocks noGrp="1"/>
          </p:cNvSpPr>
          <p:nvPr>
            <p:ph idx="1"/>
          </p:nvPr>
        </p:nvSpPr>
        <p:spPr/>
        <p:txBody>
          <a:bodyPr>
            <a:normAutofit fontScale="92500" lnSpcReduction="10000"/>
          </a:bodyPr>
          <a:lstStyle/>
          <a:p>
            <a:r>
              <a:rPr lang="it-IT" b="1" dirty="0"/>
              <a:t>Abilità superiore – </a:t>
            </a:r>
            <a:r>
              <a:rPr lang="it-IT" dirty="0"/>
              <a:t>in quella particolare area – deve avvalersi di una teoria esplicita e condivisa - deve possedere un metodo scientifico</a:t>
            </a:r>
          </a:p>
          <a:p>
            <a:r>
              <a:rPr lang="it-IT" b="1" dirty="0"/>
              <a:t>Autorità professionale – </a:t>
            </a:r>
            <a:r>
              <a:rPr lang="it-IT" dirty="0"/>
              <a:t>preminenza del professionista rispetto ai profani ed in particolare verso la soggettività e le idee del cliente/utente</a:t>
            </a:r>
          </a:p>
          <a:p>
            <a:r>
              <a:rPr lang="it-IT" b="1" dirty="0"/>
              <a:t>Sanzione della Comunità – </a:t>
            </a:r>
            <a:r>
              <a:rPr lang="it-IT" dirty="0"/>
              <a:t>riconoscimento dell’utilità sociale dell’attività del professionista – si concretizza nell’autonomia nello svolgimento del lavoro ed in una serie di altri privilegi</a:t>
            </a:r>
          </a:p>
          <a:p>
            <a:r>
              <a:rPr lang="it-IT" b="1" dirty="0"/>
              <a:t>Codice di regole etiche – </a:t>
            </a:r>
            <a:r>
              <a:rPr lang="it-IT" dirty="0"/>
              <a:t>assicura l’affidabilità delle prestazioni professionali</a:t>
            </a:r>
          </a:p>
          <a:p>
            <a:r>
              <a:rPr lang="it-IT" b="1" dirty="0"/>
              <a:t>Appartenenza ad associazioni di categoria – </a:t>
            </a:r>
            <a:r>
              <a:rPr lang="it-IT" dirty="0"/>
              <a:t>appartenenza ad organismi di tutela e controllo dell’operato dei professionisti</a:t>
            </a:r>
            <a:endParaRPr lang="it-IT" b="1" dirty="0"/>
          </a:p>
        </p:txBody>
      </p:sp>
    </p:spTree>
    <p:extLst>
      <p:ext uri="{BB962C8B-B14F-4D97-AF65-F5344CB8AC3E}">
        <p14:creationId xmlns:p14="http://schemas.microsoft.com/office/powerpoint/2010/main" val="1437143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15A721-5A5E-4303-9DB9-9597696488ED}"/>
              </a:ext>
            </a:extLst>
          </p:cNvPr>
          <p:cNvSpPr>
            <a:spLocks noGrp="1"/>
          </p:cNvSpPr>
          <p:nvPr>
            <p:ph type="title"/>
          </p:nvPr>
        </p:nvSpPr>
        <p:spPr>
          <a:xfrm>
            <a:off x="838200" y="365125"/>
            <a:ext cx="10515600" cy="830629"/>
          </a:xfrm>
        </p:spPr>
        <p:txBody>
          <a:bodyPr/>
          <a:lstStyle/>
          <a:p>
            <a:pPr algn="ctr"/>
            <a:r>
              <a:rPr lang="it-IT" b="1" i="1" dirty="0"/>
              <a:t>L’Advocacy - </a:t>
            </a:r>
            <a:r>
              <a:rPr lang="it-IT" sz="2400" b="1" i="1" dirty="0"/>
              <a:t>(Dal </a:t>
            </a:r>
            <a:r>
              <a:rPr lang="it-IT" sz="2400" b="1" i="1" dirty="0" err="1"/>
              <a:t>Pra</a:t>
            </a:r>
            <a:r>
              <a:rPr lang="it-IT" sz="2400" b="1" i="1" dirty="0"/>
              <a:t> Ponticelli 2005)</a:t>
            </a:r>
          </a:p>
        </p:txBody>
      </p:sp>
      <p:graphicFrame>
        <p:nvGraphicFramePr>
          <p:cNvPr id="4" name="Segnaposto contenuto 3">
            <a:extLst>
              <a:ext uri="{FF2B5EF4-FFF2-40B4-BE49-F238E27FC236}">
                <a16:creationId xmlns:a16="http://schemas.microsoft.com/office/drawing/2014/main" id="{06480CCF-7C12-4264-B3DE-AEAA5C4C8241}"/>
              </a:ext>
            </a:extLst>
          </p:cNvPr>
          <p:cNvGraphicFramePr>
            <a:graphicFrameLocks noGrp="1"/>
          </p:cNvGraphicFramePr>
          <p:nvPr>
            <p:ph idx="1"/>
            <p:extLst>
              <p:ext uri="{D42A27DB-BD31-4B8C-83A1-F6EECF244321}">
                <p14:modId xmlns:p14="http://schemas.microsoft.com/office/powerpoint/2010/main" val="2925787867"/>
              </p:ext>
            </p:extLst>
          </p:nvPr>
        </p:nvGraphicFramePr>
        <p:xfrm>
          <a:off x="838200" y="1195754"/>
          <a:ext cx="10515600" cy="4981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491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6BA6B-19AA-42A6-803B-755DBF4EAC7B}"/>
              </a:ext>
            </a:extLst>
          </p:cNvPr>
          <p:cNvSpPr>
            <a:spLocks noGrp="1"/>
          </p:cNvSpPr>
          <p:nvPr>
            <p:ph type="title"/>
          </p:nvPr>
        </p:nvSpPr>
        <p:spPr>
          <a:xfrm>
            <a:off x="838200" y="365125"/>
            <a:ext cx="10515600" cy="1325563"/>
          </a:xfrm>
        </p:spPr>
        <p:txBody>
          <a:bodyPr/>
          <a:lstStyle/>
          <a:p>
            <a:pPr algn="ctr"/>
            <a:r>
              <a:rPr lang="it-IT" b="1" i="1" dirty="0"/>
              <a:t>L’Advocacy – </a:t>
            </a:r>
            <a:r>
              <a:rPr lang="it-IT" sz="2400" b="1" i="1" dirty="0"/>
              <a:t>(Rita Bressani  e Brandon)</a:t>
            </a:r>
            <a:endParaRPr lang="it-IT" dirty="0"/>
          </a:p>
        </p:txBody>
      </p:sp>
      <p:graphicFrame>
        <p:nvGraphicFramePr>
          <p:cNvPr id="4" name="Segnaposto contenuto 3">
            <a:extLst>
              <a:ext uri="{FF2B5EF4-FFF2-40B4-BE49-F238E27FC236}">
                <a16:creationId xmlns:a16="http://schemas.microsoft.com/office/drawing/2014/main" id="{E0786FE0-F5E0-4995-9F71-68F7DFC61D43}"/>
              </a:ext>
            </a:extLst>
          </p:cNvPr>
          <p:cNvGraphicFramePr>
            <a:graphicFrameLocks noGrp="1"/>
          </p:cNvGraphicFramePr>
          <p:nvPr>
            <p:ph idx="1"/>
            <p:extLst>
              <p:ext uri="{D42A27DB-BD31-4B8C-83A1-F6EECF244321}">
                <p14:modId xmlns:p14="http://schemas.microsoft.com/office/powerpoint/2010/main" val="374061790"/>
              </p:ext>
            </p:extLst>
          </p:nvPr>
        </p:nvGraphicFramePr>
        <p:xfrm>
          <a:off x="1161755"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5993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D13E5B-2EC3-4FA5-9EDC-F855406189BE}"/>
              </a:ext>
            </a:extLst>
          </p:cNvPr>
          <p:cNvSpPr>
            <a:spLocks noGrp="1"/>
          </p:cNvSpPr>
          <p:nvPr>
            <p:ph type="title"/>
          </p:nvPr>
        </p:nvSpPr>
        <p:spPr/>
        <p:txBody>
          <a:bodyPr/>
          <a:lstStyle/>
          <a:p>
            <a:pPr algn="ctr"/>
            <a:r>
              <a:rPr lang="it-IT" b="1" i="1" dirty="0"/>
              <a:t>L’Advocacy del Servizio Sociale</a:t>
            </a:r>
            <a:br>
              <a:rPr lang="it-IT" b="1" i="1" dirty="0"/>
            </a:br>
            <a:r>
              <a:rPr lang="it-IT" sz="2400" b="1" i="1" dirty="0"/>
              <a:t>(Rita Bressani  e Brandon)</a:t>
            </a:r>
            <a:endParaRPr lang="it-IT" sz="2400" dirty="0"/>
          </a:p>
        </p:txBody>
      </p:sp>
      <p:graphicFrame>
        <p:nvGraphicFramePr>
          <p:cNvPr id="4" name="Segnaposto contenuto 3">
            <a:extLst>
              <a:ext uri="{FF2B5EF4-FFF2-40B4-BE49-F238E27FC236}">
                <a16:creationId xmlns:a16="http://schemas.microsoft.com/office/drawing/2014/main" id="{F82FAA0C-3064-42B8-9548-A73CD4CE8826}"/>
              </a:ext>
            </a:extLst>
          </p:cNvPr>
          <p:cNvGraphicFramePr>
            <a:graphicFrameLocks noGrp="1"/>
          </p:cNvGraphicFramePr>
          <p:nvPr>
            <p:ph idx="1"/>
            <p:extLst>
              <p:ext uri="{D42A27DB-BD31-4B8C-83A1-F6EECF244321}">
                <p14:modId xmlns:p14="http://schemas.microsoft.com/office/powerpoint/2010/main" val="33913582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267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58A258-F0FF-493F-B840-FDDC1BABF101}"/>
              </a:ext>
            </a:extLst>
          </p:cNvPr>
          <p:cNvSpPr>
            <a:spLocks noGrp="1"/>
          </p:cNvSpPr>
          <p:nvPr>
            <p:ph type="title"/>
          </p:nvPr>
        </p:nvSpPr>
        <p:spPr/>
        <p:txBody>
          <a:bodyPr/>
          <a:lstStyle/>
          <a:p>
            <a:pPr algn="ctr"/>
            <a:r>
              <a:rPr lang="it-IT" b="1" i="1" dirty="0"/>
              <a:t>L’Advocacy del Servizio Sociale</a:t>
            </a:r>
            <a:endParaRPr lang="it-IT" dirty="0"/>
          </a:p>
        </p:txBody>
      </p:sp>
      <p:graphicFrame>
        <p:nvGraphicFramePr>
          <p:cNvPr id="4" name="Segnaposto contenuto 3">
            <a:extLst>
              <a:ext uri="{FF2B5EF4-FFF2-40B4-BE49-F238E27FC236}">
                <a16:creationId xmlns:a16="http://schemas.microsoft.com/office/drawing/2014/main" id="{5CA3A40D-FCDD-4898-B549-16D41D148C7D}"/>
              </a:ext>
            </a:extLst>
          </p:cNvPr>
          <p:cNvGraphicFramePr>
            <a:graphicFrameLocks noGrp="1"/>
          </p:cNvGraphicFramePr>
          <p:nvPr>
            <p:ph idx="1"/>
            <p:extLst>
              <p:ext uri="{D42A27DB-BD31-4B8C-83A1-F6EECF244321}">
                <p14:modId xmlns:p14="http://schemas.microsoft.com/office/powerpoint/2010/main" val="12863983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660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55ECD-E4E3-47C2-B72A-634F7E1983A2}"/>
              </a:ext>
            </a:extLst>
          </p:cNvPr>
          <p:cNvSpPr>
            <a:spLocks noGrp="1"/>
          </p:cNvSpPr>
          <p:nvPr>
            <p:ph type="title"/>
          </p:nvPr>
        </p:nvSpPr>
        <p:spPr/>
        <p:txBody>
          <a:bodyPr/>
          <a:lstStyle/>
          <a:p>
            <a:pPr algn="ctr"/>
            <a:r>
              <a:rPr lang="it-IT" b="1" i="1" dirty="0"/>
              <a:t>I DIRITTI SOCIALI DI CITTADINANZA</a:t>
            </a:r>
            <a:br>
              <a:rPr lang="it-IT" b="1" i="1" dirty="0"/>
            </a:br>
            <a:r>
              <a:rPr lang="it-IT" sz="2400" b="1" i="1" dirty="0"/>
              <a:t>(Donati – 2005)</a:t>
            </a:r>
            <a:endParaRPr lang="it-IT" b="1" i="1" dirty="0"/>
          </a:p>
        </p:txBody>
      </p:sp>
      <p:graphicFrame>
        <p:nvGraphicFramePr>
          <p:cNvPr id="4" name="Segnaposto contenuto 3">
            <a:extLst>
              <a:ext uri="{FF2B5EF4-FFF2-40B4-BE49-F238E27FC236}">
                <a16:creationId xmlns:a16="http://schemas.microsoft.com/office/drawing/2014/main" id="{65DE2101-6699-4A9E-983D-673A5F5A0280}"/>
              </a:ext>
            </a:extLst>
          </p:cNvPr>
          <p:cNvGraphicFramePr>
            <a:graphicFrameLocks noGrp="1"/>
          </p:cNvGraphicFramePr>
          <p:nvPr>
            <p:ph idx="1"/>
            <p:extLst>
              <p:ext uri="{D42A27DB-BD31-4B8C-83A1-F6EECF244321}">
                <p14:modId xmlns:p14="http://schemas.microsoft.com/office/powerpoint/2010/main" val="18859180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4917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AB6324-D42D-4813-9755-4C335121DE94}"/>
              </a:ext>
            </a:extLst>
          </p:cNvPr>
          <p:cNvSpPr>
            <a:spLocks noGrp="1"/>
          </p:cNvSpPr>
          <p:nvPr>
            <p:ph type="title"/>
          </p:nvPr>
        </p:nvSpPr>
        <p:spPr>
          <a:xfrm>
            <a:off x="838200" y="365126"/>
            <a:ext cx="10515600" cy="1126050"/>
          </a:xfrm>
        </p:spPr>
        <p:txBody>
          <a:bodyPr/>
          <a:lstStyle/>
          <a:p>
            <a:pPr algn="ctr"/>
            <a:r>
              <a:rPr lang="it-IT" b="1" i="1" dirty="0"/>
              <a:t>DIRITTI DI CITTADINANZA E SERVIZIO SOCIALE</a:t>
            </a:r>
            <a:br>
              <a:rPr lang="it-IT" b="1" i="1" dirty="0"/>
            </a:br>
            <a:r>
              <a:rPr lang="it-IT" sz="2400" b="1" i="1" dirty="0"/>
              <a:t>(Donati – 2005)</a:t>
            </a:r>
          </a:p>
        </p:txBody>
      </p:sp>
      <p:sp>
        <p:nvSpPr>
          <p:cNvPr id="3" name="Segnaposto contenuto 2">
            <a:extLst>
              <a:ext uri="{FF2B5EF4-FFF2-40B4-BE49-F238E27FC236}">
                <a16:creationId xmlns:a16="http://schemas.microsoft.com/office/drawing/2014/main" id="{CA62DCDA-F23C-4E7C-BE31-F1D70A694FA7}"/>
              </a:ext>
            </a:extLst>
          </p:cNvPr>
          <p:cNvSpPr>
            <a:spLocks noGrp="1"/>
          </p:cNvSpPr>
          <p:nvPr>
            <p:ph idx="1"/>
          </p:nvPr>
        </p:nvSpPr>
        <p:spPr>
          <a:xfrm>
            <a:off x="838200" y="1392702"/>
            <a:ext cx="10515600" cy="4951827"/>
          </a:xfrm>
        </p:spPr>
        <p:txBody>
          <a:bodyPr>
            <a:normAutofit fontScale="92500" lnSpcReduction="10000"/>
          </a:bodyPr>
          <a:lstStyle/>
          <a:p>
            <a:pPr marL="0" indent="0" algn="ctr">
              <a:buNone/>
            </a:pPr>
            <a:endParaRPr lang="it-IT" dirty="0">
              <a:latin typeface="Arial Black" panose="020B0A04020102020204" pitchFamily="34" charset="0"/>
            </a:endParaRPr>
          </a:p>
          <a:p>
            <a:pPr marL="0" indent="0" algn="ctr">
              <a:buNone/>
            </a:pPr>
            <a:r>
              <a:rPr lang="it-IT" dirty="0">
                <a:latin typeface="Arial Black" panose="020B0A04020102020204" pitchFamily="34" charset="0"/>
              </a:rPr>
              <a:t>COMPITO DEL SERVIZIO SOCIALE</a:t>
            </a:r>
          </a:p>
          <a:p>
            <a:pPr marL="0" indent="0" algn="ctr">
              <a:buNone/>
            </a:pPr>
            <a:endParaRPr lang="it-IT" dirty="0">
              <a:latin typeface="Arial Black" panose="020B0A04020102020204" pitchFamily="34" charset="0"/>
            </a:endParaRPr>
          </a:p>
          <a:p>
            <a:pPr marL="0" indent="0" algn="ctr">
              <a:buNone/>
            </a:pPr>
            <a:r>
              <a:rPr lang="it-IT" dirty="0">
                <a:latin typeface="Arial Black" panose="020B0A04020102020204" pitchFamily="34" charset="0"/>
              </a:rPr>
              <a:t>RENDERE EFETTIVO IL GODIMENTO </a:t>
            </a:r>
          </a:p>
          <a:p>
            <a:pPr marL="0" indent="0" algn="ctr">
              <a:buNone/>
            </a:pPr>
            <a:r>
              <a:rPr lang="it-IT" dirty="0">
                <a:latin typeface="Arial Black" panose="020B0A04020102020204" pitchFamily="34" charset="0"/>
              </a:rPr>
              <a:t>DEI DIRITTI SOCIALI DI CITTADINANZA</a:t>
            </a:r>
          </a:p>
          <a:p>
            <a:pPr marL="0" indent="0" algn="ctr">
              <a:buNone/>
            </a:pPr>
            <a:r>
              <a:rPr lang="it-IT" b="1" dirty="0"/>
              <a:t>da parte dei cittadini e</a:t>
            </a:r>
          </a:p>
          <a:p>
            <a:pPr marL="0" indent="0" algn="ctr">
              <a:buNone/>
            </a:pPr>
            <a:r>
              <a:rPr lang="it-IT" b="1" dirty="0"/>
              <a:t>di altri titolari di accesso ai servizi (es. immigrati residenti)</a:t>
            </a:r>
          </a:p>
          <a:p>
            <a:pPr marL="0" indent="0" algn="ctr">
              <a:buNone/>
            </a:pPr>
            <a:r>
              <a:rPr lang="it-IT" b="1" dirty="0">
                <a:latin typeface="Arial Black" panose="020B0A04020102020204" pitchFamily="34" charset="0"/>
              </a:rPr>
              <a:t>MANDATO PROFESSIONALE DELL’A.S.</a:t>
            </a:r>
          </a:p>
          <a:p>
            <a:pPr marL="0" indent="0" algn="ctr">
              <a:buNone/>
            </a:pPr>
            <a:r>
              <a:rPr lang="it-IT" b="1" dirty="0"/>
              <a:t>in qualsiasi contesto si trovi ad operare: </a:t>
            </a:r>
          </a:p>
          <a:p>
            <a:pPr marL="0" indent="0" algn="ctr">
              <a:buNone/>
            </a:pPr>
            <a:r>
              <a:rPr lang="it-IT" b="1" dirty="0"/>
              <a:t>organizzazioni o istituzioni pubbliche o private, </a:t>
            </a:r>
          </a:p>
          <a:p>
            <a:pPr marL="0" indent="0" algn="ctr">
              <a:buNone/>
            </a:pPr>
            <a:r>
              <a:rPr lang="it-IT" b="1" dirty="0"/>
              <a:t>con contratto di dipendenza o in regime libero professionale</a:t>
            </a:r>
          </a:p>
        </p:txBody>
      </p:sp>
      <p:sp>
        <p:nvSpPr>
          <p:cNvPr id="5" name="Freccia in giù 4">
            <a:extLst>
              <a:ext uri="{FF2B5EF4-FFF2-40B4-BE49-F238E27FC236}">
                <a16:creationId xmlns:a16="http://schemas.microsoft.com/office/drawing/2014/main" id="{00161117-C452-4F96-A9F2-B6B7429CCE01}"/>
              </a:ext>
            </a:extLst>
          </p:cNvPr>
          <p:cNvSpPr/>
          <p:nvPr/>
        </p:nvSpPr>
        <p:spPr>
          <a:xfrm>
            <a:off x="5853684" y="2180492"/>
            <a:ext cx="484632" cy="4642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82183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DB58E9-8F70-4244-83E2-01F724DAE1D7}"/>
              </a:ext>
            </a:extLst>
          </p:cNvPr>
          <p:cNvSpPr>
            <a:spLocks noGrp="1"/>
          </p:cNvSpPr>
          <p:nvPr>
            <p:ph type="title"/>
          </p:nvPr>
        </p:nvSpPr>
        <p:spPr/>
        <p:txBody>
          <a:bodyPr/>
          <a:lstStyle/>
          <a:p>
            <a:pPr algn="ctr"/>
            <a:r>
              <a:rPr lang="it-IT">
                <a:latin typeface="Arial Black" panose="020B0A04020102020204" pitchFamily="34" charset="0"/>
              </a:rPr>
              <a:t>MATRICI STORICHE DEL SERVIZIO SOCIALE</a:t>
            </a:r>
          </a:p>
        </p:txBody>
      </p:sp>
      <p:graphicFrame>
        <p:nvGraphicFramePr>
          <p:cNvPr id="4" name="Segnaposto contenuto 3">
            <a:extLst>
              <a:ext uri="{FF2B5EF4-FFF2-40B4-BE49-F238E27FC236}">
                <a16:creationId xmlns:a16="http://schemas.microsoft.com/office/drawing/2014/main" id="{D2A01AC6-DCEC-47C2-9B63-D8090AE24F24}"/>
              </a:ext>
            </a:extLst>
          </p:cNvPr>
          <p:cNvGraphicFramePr>
            <a:graphicFrameLocks noGrp="1"/>
          </p:cNvGraphicFramePr>
          <p:nvPr>
            <p:ph idx="1"/>
            <p:extLst>
              <p:ext uri="{D42A27DB-BD31-4B8C-83A1-F6EECF244321}">
                <p14:modId xmlns:p14="http://schemas.microsoft.com/office/powerpoint/2010/main" val="39280921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7860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5E1514-298E-421D-85E3-3C738DD74413}"/>
              </a:ext>
            </a:extLst>
          </p:cNvPr>
          <p:cNvSpPr>
            <a:spLocks noGrp="1"/>
          </p:cNvSpPr>
          <p:nvPr>
            <p:ph type="title"/>
          </p:nvPr>
        </p:nvSpPr>
        <p:spPr/>
        <p:txBody>
          <a:bodyPr/>
          <a:lstStyle/>
          <a:p>
            <a:pPr algn="ctr"/>
            <a:r>
              <a:rPr lang="it-IT" b="1" i="1" dirty="0"/>
              <a:t>L’ORIGINE DEI PROBLEMI: L’INDIVIDUO</a:t>
            </a:r>
          </a:p>
        </p:txBody>
      </p:sp>
      <p:sp>
        <p:nvSpPr>
          <p:cNvPr id="3" name="Segnaposto contenuto 2">
            <a:extLst>
              <a:ext uri="{FF2B5EF4-FFF2-40B4-BE49-F238E27FC236}">
                <a16:creationId xmlns:a16="http://schemas.microsoft.com/office/drawing/2014/main" id="{47464306-CD71-4ABD-8EF4-752A1939CA02}"/>
              </a:ext>
            </a:extLst>
          </p:cNvPr>
          <p:cNvSpPr>
            <a:spLocks noGrp="1"/>
          </p:cNvSpPr>
          <p:nvPr>
            <p:ph idx="1"/>
          </p:nvPr>
        </p:nvSpPr>
        <p:spPr>
          <a:xfrm>
            <a:off x="838200" y="1690688"/>
            <a:ext cx="10515600" cy="4486275"/>
          </a:xfrm>
        </p:spPr>
        <p:txBody>
          <a:bodyPr>
            <a:normAutofit fontScale="55000" lnSpcReduction="20000"/>
          </a:bodyPr>
          <a:lstStyle/>
          <a:p>
            <a:pPr marL="0" indent="0" algn="ctr">
              <a:buNone/>
            </a:pPr>
            <a:endParaRPr lang="it-IT" b="1" dirty="0">
              <a:latin typeface="Arial Black" panose="020B0A04020102020204" pitchFamily="34" charset="0"/>
            </a:endParaRPr>
          </a:p>
          <a:p>
            <a:pPr marL="0" indent="0" algn="ctr">
              <a:buNone/>
            </a:pPr>
            <a:r>
              <a:rPr lang="it-IT" sz="3800" b="1" dirty="0">
                <a:latin typeface="Arial Black" panose="020B0A04020102020204" pitchFamily="34" charset="0"/>
              </a:rPr>
              <a:t>LA PERSONA</a:t>
            </a:r>
          </a:p>
          <a:p>
            <a:pPr marL="0" indent="0" algn="ctr">
              <a:buNone/>
            </a:pPr>
            <a:endParaRPr lang="it-IT" b="1" dirty="0">
              <a:latin typeface="Arial Black" panose="020B0A04020102020204" pitchFamily="34" charset="0"/>
            </a:endParaRPr>
          </a:p>
          <a:p>
            <a:pPr marL="0" indent="0" algn="ctr">
              <a:buNone/>
            </a:pPr>
            <a:endParaRPr lang="it-IT" b="1" dirty="0">
              <a:latin typeface="Arial Black" panose="020B0A04020102020204" pitchFamily="34" charset="0"/>
            </a:endParaRPr>
          </a:p>
          <a:p>
            <a:pPr marL="0" indent="0" algn="ctr">
              <a:buNone/>
            </a:pPr>
            <a:endParaRPr lang="it-IT" b="1" dirty="0">
              <a:latin typeface="Arial Black" panose="020B0A04020102020204" pitchFamily="34" charset="0"/>
            </a:endParaRPr>
          </a:p>
          <a:p>
            <a:pPr marL="0" indent="0" algn="ctr">
              <a:buNone/>
            </a:pPr>
            <a:r>
              <a:rPr lang="it-IT" sz="3600" b="1" dirty="0">
                <a:latin typeface="Arial Black" panose="020B0A04020102020204" pitchFamily="34" charset="0"/>
              </a:rPr>
              <a:t>ORIGINE DEI PROBLEMI E </a:t>
            </a:r>
          </a:p>
          <a:p>
            <a:pPr marL="0" indent="0" algn="ctr">
              <a:buNone/>
            </a:pPr>
            <a:r>
              <a:rPr lang="it-IT" sz="3600" b="1" dirty="0">
                <a:latin typeface="Arial Black" panose="020B0A04020102020204" pitchFamily="34" charset="0"/>
              </a:rPr>
              <a:t>DELLA VULNERABILITA’ SOCIALE</a:t>
            </a:r>
          </a:p>
          <a:p>
            <a:pPr marL="0" indent="0" algn="ctr">
              <a:buNone/>
            </a:pPr>
            <a:endParaRPr lang="it-IT" b="1" dirty="0">
              <a:latin typeface="Arial Black" panose="020B0A04020102020204" pitchFamily="34" charset="0"/>
            </a:endParaRPr>
          </a:p>
          <a:p>
            <a:pPr marL="0" indent="0" algn="ctr">
              <a:buNone/>
            </a:pPr>
            <a:endParaRPr lang="it-IT" b="1" dirty="0">
              <a:latin typeface="Arial Black" panose="020B0A04020102020204" pitchFamily="34" charset="0"/>
            </a:endParaRPr>
          </a:p>
          <a:p>
            <a:pPr marL="0" indent="0" algn="ctr">
              <a:buNone/>
            </a:pPr>
            <a:endParaRPr lang="it-IT" b="1" dirty="0">
              <a:latin typeface="Arial Black" panose="020B0A04020102020204" pitchFamily="34" charset="0"/>
            </a:endParaRPr>
          </a:p>
          <a:p>
            <a:pPr marL="0" indent="0" algn="ctr">
              <a:buNone/>
            </a:pPr>
            <a:r>
              <a:rPr lang="it-IT" sz="3600" b="1" dirty="0">
                <a:latin typeface="Arial Black" panose="020B0A04020102020204" pitchFamily="34" charset="0"/>
              </a:rPr>
              <a:t>SERVIZIO SOCIALE</a:t>
            </a:r>
          </a:p>
          <a:p>
            <a:pPr marL="0" indent="0" algn="ctr">
              <a:buNone/>
            </a:pPr>
            <a:r>
              <a:rPr lang="it-IT" sz="3600" b="1" dirty="0">
                <a:latin typeface="Arial Black" panose="020B0A04020102020204" pitchFamily="34" charset="0"/>
              </a:rPr>
              <a:t>(aiuto alle persone per adattarsi meglio all’ambiente in cui vivono)</a:t>
            </a:r>
          </a:p>
          <a:p>
            <a:pPr marL="0" indent="0" algn="ctr">
              <a:buNone/>
            </a:pPr>
            <a:endParaRPr lang="it-IT" sz="3600" b="1" dirty="0">
              <a:latin typeface="Arial Black" panose="020B0A04020102020204" pitchFamily="34" charset="0"/>
            </a:endParaRPr>
          </a:p>
          <a:p>
            <a:pPr marL="0" indent="0" algn="ctr">
              <a:buNone/>
            </a:pPr>
            <a:r>
              <a:rPr lang="it-IT" dirty="0"/>
              <a:t> </a:t>
            </a:r>
          </a:p>
        </p:txBody>
      </p:sp>
      <p:sp>
        <p:nvSpPr>
          <p:cNvPr id="4" name="Freccia in giù 3">
            <a:extLst>
              <a:ext uri="{FF2B5EF4-FFF2-40B4-BE49-F238E27FC236}">
                <a16:creationId xmlns:a16="http://schemas.microsoft.com/office/drawing/2014/main" id="{E675EEE6-71E4-44CE-9E66-919298FAEC44}"/>
              </a:ext>
            </a:extLst>
          </p:cNvPr>
          <p:cNvSpPr/>
          <p:nvPr/>
        </p:nvSpPr>
        <p:spPr>
          <a:xfrm>
            <a:off x="5853684" y="2453543"/>
            <a:ext cx="484632" cy="5627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su 4">
            <a:extLst>
              <a:ext uri="{FF2B5EF4-FFF2-40B4-BE49-F238E27FC236}">
                <a16:creationId xmlns:a16="http://schemas.microsoft.com/office/drawing/2014/main" id="{6B754842-9215-43D7-A41C-B74DAFE01C9C}"/>
              </a:ext>
            </a:extLst>
          </p:cNvPr>
          <p:cNvSpPr/>
          <p:nvPr/>
        </p:nvSpPr>
        <p:spPr>
          <a:xfrm>
            <a:off x="5853684" y="3938783"/>
            <a:ext cx="484632" cy="5627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2C6BF75E-FB2D-4C39-87AF-3DBF65493A32}"/>
              </a:ext>
            </a:extLst>
          </p:cNvPr>
          <p:cNvSpPr/>
          <p:nvPr/>
        </p:nvSpPr>
        <p:spPr>
          <a:xfrm>
            <a:off x="838200" y="2236763"/>
            <a:ext cx="2327031" cy="1693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MALFUNZIONAMENTO DELL’INDIVIDUO E/O DELLA FAMIGLIA E/O</a:t>
            </a:r>
          </a:p>
          <a:p>
            <a:pPr algn="ctr"/>
            <a:r>
              <a:rPr lang="it-IT" dirty="0"/>
              <a:t>DELL’AMBIENTE VICINO ALLA PERSONA</a:t>
            </a:r>
          </a:p>
          <a:p>
            <a:pPr algn="ctr"/>
            <a:endParaRPr lang="it-IT" dirty="0"/>
          </a:p>
        </p:txBody>
      </p:sp>
      <p:sp>
        <p:nvSpPr>
          <p:cNvPr id="8" name="Rettangolo 7">
            <a:extLst>
              <a:ext uri="{FF2B5EF4-FFF2-40B4-BE49-F238E27FC236}">
                <a16:creationId xmlns:a16="http://schemas.microsoft.com/office/drawing/2014/main" id="{79236C79-56A3-46B9-ABF6-35D565452786}"/>
              </a:ext>
            </a:extLst>
          </p:cNvPr>
          <p:cNvSpPr/>
          <p:nvPr/>
        </p:nvSpPr>
        <p:spPr>
          <a:xfrm>
            <a:off x="9172136" y="1800665"/>
            <a:ext cx="2644726" cy="3193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LETTURA MORALISTICA (debolezza morale – vizio)</a:t>
            </a:r>
          </a:p>
          <a:p>
            <a:pPr algn="ctr"/>
            <a:r>
              <a:rPr lang="it-IT" dirty="0"/>
              <a:t>COS: lettura psicologica e psichiatrica)</a:t>
            </a:r>
          </a:p>
          <a:p>
            <a:pPr algn="ctr"/>
            <a:r>
              <a:rPr lang="it-IT" dirty="0"/>
              <a:t>PSICOLOGIZZAZIONE DEI SERVIZI SOCIALI = dominanza del </a:t>
            </a:r>
            <a:r>
              <a:rPr lang="it-IT" dirty="0" err="1"/>
              <a:t>Casework</a:t>
            </a:r>
            <a:endParaRPr lang="it-IT" dirty="0"/>
          </a:p>
          <a:p>
            <a:pPr algn="ctr"/>
            <a:r>
              <a:rPr lang="it-IT" dirty="0"/>
              <a:t>JONES: così non si mette in discussione il sistema e la distribuzione dei beni nella società </a:t>
            </a:r>
          </a:p>
        </p:txBody>
      </p:sp>
    </p:spTree>
    <p:extLst>
      <p:ext uri="{BB962C8B-B14F-4D97-AF65-F5344CB8AC3E}">
        <p14:creationId xmlns:p14="http://schemas.microsoft.com/office/powerpoint/2010/main" val="1339039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7C7AEA-3888-4B11-930E-A2959D1D4FFB}"/>
              </a:ext>
            </a:extLst>
          </p:cNvPr>
          <p:cNvSpPr>
            <a:spLocks noGrp="1"/>
          </p:cNvSpPr>
          <p:nvPr>
            <p:ph type="title"/>
          </p:nvPr>
        </p:nvSpPr>
        <p:spPr>
          <a:xfrm>
            <a:off x="838200" y="365125"/>
            <a:ext cx="10515600" cy="929103"/>
          </a:xfrm>
        </p:spPr>
        <p:txBody>
          <a:bodyPr/>
          <a:lstStyle/>
          <a:p>
            <a:pPr algn="ctr"/>
            <a:r>
              <a:rPr lang="it-IT" b="1" i="1" dirty="0"/>
              <a:t>L’ORIGINE DEI PROBLEMI: LA SOCIETA’</a:t>
            </a:r>
            <a:endParaRPr lang="it-IT" dirty="0"/>
          </a:p>
        </p:txBody>
      </p:sp>
      <p:sp>
        <p:nvSpPr>
          <p:cNvPr id="3" name="Segnaposto contenuto 2">
            <a:extLst>
              <a:ext uri="{FF2B5EF4-FFF2-40B4-BE49-F238E27FC236}">
                <a16:creationId xmlns:a16="http://schemas.microsoft.com/office/drawing/2014/main" id="{40560FBC-C225-417D-ACE9-CEE6D6D4FB84}"/>
              </a:ext>
            </a:extLst>
          </p:cNvPr>
          <p:cNvSpPr>
            <a:spLocks noGrp="1"/>
          </p:cNvSpPr>
          <p:nvPr>
            <p:ph idx="1"/>
          </p:nvPr>
        </p:nvSpPr>
        <p:spPr>
          <a:xfrm>
            <a:off x="838200" y="1690688"/>
            <a:ext cx="10515600" cy="4696044"/>
          </a:xfrm>
        </p:spPr>
        <p:txBody>
          <a:bodyPr>
            <a:normAutofit fontScale="85000" lnSpcReduction="20000"/>
          </a:bodyPr>
          <a:lstStyle/>
          <a:p>
            <a:pPr marL="0" indent="0" algn="ctr">
              <a:buNone/>
            </a:pPr>
            <a:r>
              <a:rPr lang="it-IT" sz="2600" dirty="0">
                <a:latin typeface="Arial Black" panose="020B0A04020102020204" pitchFamily="34" charset="0"/>
              </a:rPr>
              <a:t>STORTURE DELL’ORGANIZZAZIONE SOCIALE E POLITICA</a:t>
            </a:r>
          </a:p>
          <a:p>
            <a:pPr marL="0" indent="0" algn="ctr">
              <a:buNone/>
            </a:pPr>
            <a:endParaRPr lang="it-IT" dirty="0">
              <a:latin typeface="Arial Black" panose="020B0A04020102020204" pitchFamily="34" charset="0"/>
            </a:endParaRPr>
          </a:p>
          <a:p>
            <a:pPr marL="0" indent="0" algn="ctr">
              <a:buNone/>
            </a:pPr>
            <a:endParaRPr lang="it-IT" dirty="0">
              <a:latin typeface="Arial Black" panose="020B0A04020102020204" pitchFamily="34" charset="0"/>
            </a:endParaRPr>
          </a:p>
          <a:p>
            <a:pPr marL="0" indent="0" algn="ctr">
              <a:buNone/>
            </a:pPr>
            <a:r>
              <a:rPr lang="it-IT" dirty="0">
                <a:latin typeface="Arial Black" panose="020B0A04020102020204" pitchFamily="34" charset="0"/>
              </a:rPr>
              <a:t>CAUSA DEI PROBLEMI </a:t>
            </a:r>
          </a:p>
          <a:p>
            <a:pPr marL="0" indent="0" algn="ctr">
              <a:buNone/>
            </a:pPr>
            <a:r>
              <a:rPr lang="it-IT" dirty="0">
                <a:latin typeface="Arial Black" panose="020B0A04020102020204" pitchFamily="34" charset="0"/>
              </a:rPr>
              <a:t>(disagio, svantaggio sociale)</a:t>
            </a:r>
          </a:p>
          <a:p>
            <a:pPr marL="0" indent="0" algn="ctr">
              <a:buNone/>
            </a:pPr>
            <a:endParaRPr lang="it-IT" dirty="0">
              <a:latin typeface="Arial Black" panose="020B0A04020102020204" pitchFamily="34" charset="0"/>
            </a:endParaRPr>
          </a:p>
          <a:p>
            <a:pPr marL="0" indent="0" algn="ctr">
              <a:buNone/>
            </a:pPr>
            <a:endParaRPr lang="it-IT" dirty="0">
              <a:latin typeface="Arial Black" panose="020B0A04020102020204" pitchFamily="34" charset="0"/>
            </a:endParaRPr>
          </a:p>
          <a:p>
            <a:pPr marL="0" indent="0" algn="ctr">
              <a:buNone/>
            </a:pPr>
            <a:r>
              <a:rPr lang="it-IT" dirty="0">
                <a:latin typeface="Arial Black" panose="020B0A04020102020204" pitchFamily="34" charset="0"/>
              </a:rPr>
              <a:t>CAMBIAMENTO DELL’AMBIENTE SOCIALE</a:t>
            </a:r>
          </a:p>
          <a:p>
            <a:r>
              <a:rPr lang="it-IT" dirty="0"/>
              <a:t>Azioni per la modificazione delle condizioni di vita delle persone</a:t>
            </a:r>
          </a:p>
          <a:p>
            <a:pPr>
              <a:lnSpc>
                <a:spcPct val="120000"/>
              </a:lnSpc>
            </a:pPr>
            <a:r>
              <a:rPr lang="it-IT" dirty="0"/>
              <a:t>Azioni di influenzamento delle politiche </a:t>
            </a:r>
            <a:r>
              <a:rPr lang="it-IT" dirty="0" err="1"/>
              <a:t>affinchè</a:t>
            </a:r>
            <a:r>
              <a:rPr lang="it-IT" dirty="0"/>
              <a:t> queste condizioni vengano garantite (modificazione dei contesti sociali) – </a:t>
            </a:r>
            <a:r>
              <a:rPr lang="it-IT" sz="2000" dirty="0"/>
              <a:t>impegno di collaborazione, a più livelli, con le forze sociali che si muovono in questa direzione (</a:t>
            </a:r>
            <a:r>
              <a:rPr lang="it-IT" sz="2000" dirty="0" err="1"/>
              <a:t>Fargion</a:t>
            </a:r>
            <a:r>
              <a:rPr lang="it-IT" sz="2000" dirty="0"/>
              <a:t>)</a:t>
            </a:r>
            <a:endParaRPr lang="it-IT" dirty="0"/>
          </a:p>
        </p:txBody>
      </p:sp>
      <p:sp>
        <p:nvSpPr>
          <p:cNvPr id="4" name="Freccia in giù 3">
            <a:extLst>
              <a:ext uri="{FF2B5EF4-FFF2-40B4-BE49-F238E27FC236}">
                <a16:creationId xmlns:a16="http://schemas.microsoft.com/office/drawing/2014/main" id="{DB8F9CCC-0EA6-442C-BC71-697CFEA21BFE}"/>
              </a:ext>
            </a:extLst>
          </p:cNvPr>
          <p:cNvSpPr/>
          <p:nvPr/>
        </p:nvSpPr>
        <p:spPr>
          <a:xfrm rot="10800000" flipH="1" flipV="1">
            <a:off x="5847462" y="2207653"/>
            <a:ext cx="497075" cy="389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a:extLst>
              <a:ext uri="{FF2B5EF4-FFF2-40B4-BE49-F238E27FC236}">
                <a16:creationId xmlns:a16="http://schemas.microsoft.com/office/drawing/2014/main" id="{7839AFDB-288C-4D87-AB2D-39CD723520D3}"/>
              </a:ext>
            </a:extLst>
          </p:cNvPr>
          <p:cNvSpPr/>
          <p:nvPr/>
        </p:nvSpPr>
        <p:spPr>
          <a:xfrm rot="10800000" flipH="1" flipV="1">
            <a:off x="5866217" y="3739080"/>
            <a:ext cx="497075" cy="389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0890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5BECEF-F0A3-4AE4-AA89-B4671FD9F73F}"/>
              </a:ext>
            </a:extLst>
          </p:cNvPr>
          <p:cNvSpPr>
            <a:spLocks noGrp="1"/>
          </p:cNvSpPr>
          <p:nvPr>
            <p:ph type="title"/>
          </p:nvPr>
        </p:nvSpPr>
        <p:spPr>
          <a:xfrm>
            <a:off x="838200" y="365126"/>
            <a:ext cx="10515600" cy="1069780"/>
          </a:xfrm>
        </p:spPr>
        <p:txBody>
          <a:bodyPr/>
          <a:lstStyle/>
          <a:p>
            <a:pPr algn="ctr"/>
            <a:r>
              <a:rPr lang="it-IT" b="1" i="1" dirty="0"/>
              <a:t>RICOMPOSIZIONE DELLE DUE PROSPETTIVE</a:t>
            </a:r>
            <a:br>
              <a:rPr lang="it-IT" b="1" i="1" dirty="0"/>
            </a:br>
            <a:r>
              <a:rPr lang="it-IT" sz="2400" b="1" i="1" dirty="0"/>
              <a:t>(</a:t>
            </a:r>
            <a:r>
              <a:rPr lang="it-IT" sz="2400" b="1" i="1" dirty="0" err="1"/>
              <a:t>Fargion</a:t>
            </a:r>
            <a:r>
              <a:rPr lang="it-IT" sz="2400" b="1" i="1" dirty="0"/>
              <a:t>)</a:t>
            </a:r>
            <a:endParaRPr lang="it-IT" b="1" i="1" dirty="0"/>
          </a:p>
        </p:txBody>
      </p:sp>
      <p:sp>
        <p:nvSpPr>
          <p:cNvPr id="3" name="Segnaposto contenuto 2">
            <a:extLst>
              <a:ext uri="{FF2B5EF4-FFF2-40B4-BE49-F238E27FC236}">
                <a16:creationId xmlns:a16="http://schemas.microsoft.com/office/drawing/2014/main" id="{5ECA814F-A4D7-4337-8459-3749CB6C14F2}"/>
              </a:ext>
            </a:extLst>
          </p:cNvPr>
          <p:cNvSpPr>
            <a:spLocks noGrp="1"/>
          </p:cNvSpPr>
          <p:nvPr>
            <p:ph idx="1"/>
          </p:nvPr>
        </p:nvSpPr>
        <p:spPr>
          <a:xfrm>
            <a:off x="838200" y="1575582"/>
            <a:ext cx="10515600" cy="4601381"/>
          </a:xfrm>
        </p:spPr>
        <p:txBody>
          <a:bodyPr/>
          <a:lstStyle/>
          <a:p>
            <a:r>
              <a:rPr lang="it-IT" dirty="0"/>
              <a:t>Berta </a:t>
            </a:r>
            <a:r>
              <a:rPr lang="it-IT" dirty="0" err="1"/>
              <a:t>Raynolds</a:t>
            </a:r>
            <a:r>
              <a:rPr lang="it-IT" dirty="0"/>
              <a:t> – 1934 :  coniugare «empatia con azione sociale»</a:t>
            </a:r>
          </a:p>
          <a:p>
            <a:r>
              <a:rPr lang="it-IT" dirty="0" err="1"/>
              <a:t>Fargion</a:t>
            </a:r>
            <a:r>
              <a:rPr lang="it-IT" dirty="0"/>
              <a:t> (cita </a:t>
            </a:r>
            <a:r>
              <a:rPr lang="it-IT" dirty="0" err="1"/>
              <a:t>Stepney</a:t>
            </a:r>
            <a:r>
              <a:rPr lang="it-IT" dirty="0"/>
              <a:t>): equilibrio e sforzo costante tra</a:t>
            </a:r>
          </a:p>
          <a:p>
            <a:pPr marL="0" indent="0">
              <a:buNone/>
            </a:pPr>
            <a:endParaRPr lang="it-IT" dirty="0"/>
          </a:p>
        </p:txBody>
      </p:sp>
      <p:sp>
        <p:nvSpPr>
          <p:cNvPr id="4" name="Rettangolo 3">
            <a:extLst>
              <a:ext uri="{FF2B5EF4-FFF2-40B4-BE49-F238E27FC236}">
                <a16:creationId xmlns:a16="http://schemas.microsoft.com/office/drawing/2014/main" id="{220BD80E-BFE7-45D7-BB79-F3857835FA83}"/>
              </a:ext>
            </a:extLst>
          </p:cNvPr>
          <p:cNvSpPr/>
          <p:nvPr/>
        </p:nvSpPr>
        <p:spPr>
          <a:xfrm>
            <a:off x="2307102" y="2729132"/>
            <a:ext cx="2504049" cy="1157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APPROCCIO INDIVIDUALE E PSICOLOGICO</a:t>
            </a:r>
          </a:p>
        </p:txBody>
      </p:sp>
      <p:sp>
        <p:nvSpPr>
          <p:cNvPr id="6" name="Rettangolo 5">
            <a:extLst>
              <a:ext uri="{FF2B5EF4-FFF2-40B4-BE49-F238E27FC236}">
                <a16:creationId xmlns:a16="http://schemas.microsoft.com/office/drawing/2014/main" id="{06FC6FAF-2515-467A-8CB1-1CF9509F9E60}"/>
              </a:ext>
            </a:extLst>
          </p:cNvPr>
          <p:cNvSpPr/>
          <p:nvPr/>
        </p:nvSpPr>
        <p:spPr>
          <a:xfrm rot="10800000" flipV="1">
            <a:off x="7596554" y="2729132"/>
            <a:ext cx="2288343" cy="1147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DIMENSIONE SOCIALE E POLITICA</a:t>
            </a:r>
          </a:p>
        </p:txBody>
      </p:sp>
      <p:sp>
        <p:nvSpPr>
          <p:cNvPr id="7" name="Rettangolo 6">
            <a:extLst>
              <a:ext uri="{FF2B5EF4-FFF2-40B4-BE49-F238E27FC236}">
                <a16:creationId xmlns:a16="http://schemas.microsoft.com/office/drawing/2014/main" id="{3734D160-45F1-4B93-9BA1-00BFE2F39A33}"/>
              </a:ext>
            </a:extLst>
          </p:cNvPr>
          <p:cNvSpPr/>
          <p:nvPr/>
        </p:nvSpPr>
        <p:spPr>
          <a:xfrm>
            <a:off x="2307103" y="4248443"/>
            <a:ext cx="3545058" cy="1365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ATTENZIONE ALLA DIMENSIONE RIPARATIVA DI CONTROLLO </a:t>
            </a:r>
          </a:p>
          <a:p>
            <a:pPr algn="ctr"/>
            <a:r>
              <a:rPr lang="it-IT" dirty="0"/>
              <a:t>E DI TAMPONAMENTO/CONTROLLO</a:t>
            </a:r>
          </a:p>
        </p:txBody>
      </p:sp>
      <p:sp>
        <p:nvSpPr>
          <p:cNvPr id="8" name="Rettangolo 7">
            <a:extLst>
              <a:ext uri="{FF2B5EF4-FFF2-40B4-BE49-F238E27FC236}">
                <a16:creationId xmlns:a16="http://schemas.microsoft.com/office/drawing/2014/main" id="{5F8ADAAD-9411-4C26-A138-B370716794DA}"/>
              </a:ext>
            </a:extLst>
          </p:cNvPr>
          <p:cNvSpPr/>
          <p:nvPr/>
        </p:nvSpPr>
        <p:spPr>
          <a:xfrm>
            <a:off x="6808763" y="4248443"/>
            <a:ext cx="3362179" cy="1365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ATTENZIONE ALLA DIMENSIONE </a:t>
            </a:r>
          </a:p>
          <a:p>
            <a:pPr algn="ctr"/>
            <a:r>
              <a:rPr lang="it-IT" dirty="0"/>
              <a:t>DI PROMOZIONE E PREVENZIONE</a:t>
            </a:r>
          </a:p>
        </p:txBody>
      </p:sp>
    </p:spTree>
    <p:extLst>
      <p:ext uri="{BB962C8B-B14F-4D97-AF65-F5344CB8AC3E}">
        <p14:creationId xmlns:p14="http://schemas.microsoft.com/office/powerpoint/2010/main" val="3051549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3D7DB6-FA53-467E-BD20-8849A6EC24DD}"/>
              </a:ext>
            </a:extLst>
          </p:cNvPr>
          <p:cNvSpPr>
            <a:spLocks noGrp="1"/>
          </p:cNvSpPr>
          <p:nvPr>
            <p:ph type="title"/>
          </p:nvPr>
        </p:nvSpPr>
        <p:spPr>
          <a:xfrm>
            <a:off x="838200" y="365125"/>
            <a:ext cx="10515600" cy="1041644"/>
          </a:xfrm>
        </p:spPr>
        <p:txBody>
          <a:bodyPr/>
          <a:lstStyle/>
          <a:p>
            <a:pPr algn="ctr"/>
            <a:r>
              <a:rPr lang="it-IT" dirty="0">
                <a:latin typeface="Arial Black" panose="020B0A04020102020204" pitchFamily="34" charset="0"/>
              </a:rPr>
              <a:t>ASSISTENTE SOCIALE</a:t>
            </a:r>
          </a:p>
        </p:txBody>
      </p:sp>
      <p:sp>
        <p:nvSpPr>
          <p:cNvPr id="3" name="Segnaposto contenuto 2">
            <a:extLst>
              <a:ext uri="{FF2B5EF4-FFF2-40B4-BE49-F238E27FC236}">
                <a16:creationId xmlns:a16="http://schemas.microsoft.com/office/drawing/2014/main" id="{30DF6357-3FCE-44EE-A15E-56AC1B409AB3}"/>
              </a:ext>
            </a:extLst>
          </p:cNvPr>
          <p:cNvSpPr>
            <a:spLocks noGrp="1"/>
          </p:cNvSpPr>
          <p:nvPr>
            <p:ph idx="1"/>
          </p:nvPr>
        </p:nvSpPr>
        <p:spPr>
          <a:xfrm>
            <a:off x="838200" y="1786596"/>
            <a:ext cx="10515600" cy="4390367"/>
          </a:xfrm>
        </p:spPr>
        <p:txBody>
          <a:bodyPr>
            <a:normAutofit fontScale="70000" lnSpcReduction="20000"/>
          </a:bodyPr>
          <a:lstStyle/>
          <a:p>
            <a:r>
              <a:rPr lang="it-IT" sz="2900" b="1" dirty="0"/>
              <a:t>Abilità superiore – </a:t>
            </a:r>
            <a:r>
              <a:rPr lang="it-IT" sz="2900" dirty="0"/>
              <a:t>deve essere assolutamente dimostrata dall’A.S. nell’interazione con l’utente/cliente e, per farlo, si avvale delle sue </a:t>
            </a:r>
            <a:r>
              <a:rPr lang="it-IT" sz="2900" u="sng" dirty="0"/>
              <a:t>conoscenze teoriche</a:t>
            </a:r>
            <a:r>
              <a:rPr lang="it-IT" sz="2900" dirty="0"/>
              <a:t>, condivise dai suoi colleghi, e del </a:t>
            </a:r>
            <a:r>
              <a:rPr lang="it-IT" sz="2900" u="sng" dirty="0"/>
              <a:t>metodo d’intervento </a:t>
            </a:r>
            <a:r>
              <a:rPr lang="it-IT" sz="2900" dirty="0"/>
              <a:t>di Servizio Sociale.</a:t>
            </a:r>
          </a:p>
          <a:p>
            <a:r>
              <a:rPr lang="it-IT" sz="2900" b="1" dirty="0"/>
              <a:t>Autorità professionale – </a:t>
            </a:r>
            <a:r>
              <a:rPr lang="it-IT" sz="2900" dirty="0"/>
              <a:t>l’azione dell’A.S. è sicuramente </a:t>
            </a:r>
            <a:r>
              <a:rPr lang="it-IT" sz="2900" u="sng" dirty="0"/>
              <a:t>preminente rispetto ai profani</a:t>
            </a:r>
            <a:r>
              <a:rPr lang="it-IT" sz="2900" dirty="0"/>
              <a:t>, in quanto </a:t>
            </a:r>
            <a:r>
              <a:rPr lang="it-IT" sz="2900" u="sng" dirty="0"/>
              <a:t>utilizza metodo e tecniche</a:t>
            </a:r>
            <a:r>
              <a:rPr lang="it-IT" sz="2900" dirty="0"/>
              <a:t> che gli altri non conoscono, né possono o sanno utilizzare nel rapporto con l’utenza; la stessa utenza viene «condotta» nel rapporto ed invitata al rispetto delle norme.</a:t>
            </a:r>
          </a:p>
          <a:p>
            <a:r>
              <a:rPr lang="it-IT" sz="2900" b="1" dirty="0"/>
              <a:t>Sanzione della Comunità – </a:t>
            </a:r>
            <a:r>
              <a:rPr lang="it-IT" sz="2900" dirty="0"/>
              <a:t>è data dal </a:t>
            </a:r>
            <a:r>
              <a:rPr lang="it-IT" sz="2900" u="sng" dirty="0"/>
              <a:t>riconoscimento normativo </a:t>
            </a:r>
            <a:r>
              <a:rPr lang="it-IT" sz="2900" dirty="0"/>
              <a:t>della professione di A.S. e della sua assoluta </a:t>
            </a:r>
            <a:r>
              <a:rPr lang="it-IT" sz="2900" u="sng" dirty="0"/>
              <a:t>autonomia professionale</a:t>
            </a:r>
            <a:r>
              <a:rPr lang="it-IT" sz="2900" dirty="0"/>
              <a:t> (ciò anche quando la sua attività professionale viene svolta all’interno di un’organizzazione o alle dipendenze di un ente).</a:t>
            </a:r>
          </a:p>
          <a:p>
            <a:r>
              <a:rPr lang="it-IT" sz="2900" b="1" dirty="0"/>
              <a:t>Codice di regole etiche – </a:t>
            </a:r>
            <a:r>
              <a:rPr lang="it-IT" sz="2900" dirty="0"/>
              <a:t>il </a:t>
            </a:r>
            <a:r>
              <a:rPr lang="it-IT" sz="2900" u="sng" dirty="0"/>
              <a:t>Codice Deontologico degli Assistenti Sociali </a:t>
            </a:r>
            <a:r>
              <a:rPr lang="it-IT" sz="2900" dirty="0"/>
              <a:t>assicura l’affidabilità delle sue prestazioni professionali, che debbono essere condotte sempre con le modalità e nel rispetto di quanto prescritto.</a:t>
            </a:r>
          </a:p>
          <a:p>
            <a:r>
              <a:rPr lang="it-IT" sz="2900" b="1" dirty="0"/>
              <a:t>Appartenenza ad associazioni di categoria – </a:t>
            </a:r>
            <a:r>
              <a:rPr lang="it-IT" sz="2900" u="sng" dirty="0"/>
              <a:t>l’obbligo di iscrizione all’Ordine Professionale degli Assistenti Sociali </a:t>
            </a:r>
            <a:r>
              <a:rPr lang="it-IT" sz="2900" dirty="0"/>
              <a:t>per l’esercizio della Professione, garantisce la subordinazione dell’iscritto al controllo del suo operato da parte dello stesso organismo, che interviene in caso di infrazione, tutelando l’utenza, gli altri iscritti e la stessa Professione.</a:t>
            </a:r>
            <a:endParaRPr lang="it-IT" sz="2900" b="1" dirty="0"/>
          </a:p>
          <a:p>
            <a:endParaRPr lang="it-IT" b="1" dirty="0"/>
          </a:p>
        </p:txBody>
      </p:sp>
    </p:spTree>
    <p:extLst>
      <p:ext uri="{BB962C8B-B14F-4D97-AF65-F5344CB8AC3E}">
        <p14:creationId xmlns:p14="http://schemas.microsoft.com/office/powerpoint/2010/main" val="2700728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99D055-A9A2-4026-AE48-1526F72066EB}"/>
              </a:ext>
            </a:extLst>
          </p:cNvPr>
          <p:cNvSpPr>
            <a:spLocks noGrp="1"/>
          </p:cNvSpPr>
          <p:nvPr>
            <p:ph type="title"/>
          </p:nvPr>
        </p:nvSpPr>
        <p:spPr>
          <a:xfrm>
            <a:off x="838200" y="308854"/>
            <a:ext cx="10515600" cy="1325563"/>
          </a:xfrm>
        </p:spPr>
        <p:txBody>
          <a:bodyPr/>
          <a:lstStyle/>
          <a:p>
            <a:pPr algn="ctr"/>
            <a:r>
              <a:rPr lang="it-IT" b="1" i="1" dirty="0">
                <a:latin typeface="+mn-lt"/>
              </a:rPr>
              <a:t>SUPERARE LA DICOTOMIA </a:t>
            </a:r>
            <a:r>
              <a:rPr lang="it-IT" sz="2400" b="1" i="1" dirty="0">
                <a:latin typeface="+mn-lt"/>
              </a:rPr>
              <a:t>(</a:t>
            </a:r>
            <a:r>
              <a:rPr lang="it-IT" sz="2400" b="1" i="1" dirty="0" err="1">
                <a:latin typeface="+mn-lt"/>
              </a:rPr>
              <a:t>Fargion</a:t>
            </a:r>
            <a:r>
              <a:rPr lang="it-IT" sz="2400" b="1" i="1" dirty="0">
                <a:latin typeface="+mn-lt"/>
              </a:rPr>
              <a:t>)</a:t>
            </a:r>
            <a:endParaRPr lang="it-IT" b="1" i="1" dirty="0">
              <a:latin typeface="+mn-lt"/>
            </a:endParaRPr>
          </a:p>
        </p:txBody>
      </p:sp>
      <p:graphicFrame>
        <p:nvGraphicFramePr>
          <p:cNvPr id="4" name="Segnaposto contenuto 3">
            <a:extLst>
              <a:ext uri="{FF2B5EF4-FFF2-40B4-BE49-F238E27FC236}">
                <a16:creationId xmlns:a16="http://schemas.microsoft.com/office/drawing/2014/main" id="{B0867FBD-9153-43BF-8C4C-E297C7F68C4A}"/>
              </a:ext>
            </a:extLst>
          </p:cNvPr>
          <p:cNvGraphicFramePr>
            <a:graphicFrameLocks noGrp="1"/>
          </p:cNvGraphicFramePr>
          <p:nvPr>
            <p:ph idx="1"/>
            <p:extLst>
              <p:ext uri="{D42A27DB-BD31-4B8C-83A1-F6EECF244321}">
                <p14:modId xmlns:p14="http://schemas.microsoft.com/office/powerpoint/2010/main" val="38227437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a:extLst>
              <a:ext uri="{FF2B5EF4-FFF2-40B4-BE49-F238E27FC236}">
                <a16:creationId xmlns:a16="http://schemas.microsoft.com/office/drawing/2014/main" id="{C8CDBC11-593D-421B-B3C2-537CD992D210}"/>
              </a:ext>
            </a:extLst>
          </p:cNvPr>
          <p:cNvSpPr/>
          <p:nvPr/>
        </p:nvSpPr>
        <p:spPr>
          <a:xfrm>
            <a:off x="2250831" y="5106571"/>
            <a:ext cx="7751298"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Prevenzione e Promozione dei cambiamenti sociali diventano dimensioni intrinseche dell’azione dell’A.S</a:t>
            </a:r>
            <a:r>
              <a:rPr lang="it-IT" dirty="0"/>
              <a:t>. </a:t>
            </a:r>
            <a:r>
              <a:rPr lang="it-IT" sz="2400" dirty="0"/>
              <a:t>e la caratterizzano</a:t>
            </a:r>
          </a:p>
        </p:txBody>
      </p:sp>
      <p:sp>
        <p:nvSpPr>
          <p:cNvPr id="7" name="Freccia in giù 6">
            <a:extLst>
              <a:ext uri="{FF2B5EF4-FFF2-40B4-BE49-F238E27FC236}">
                <a16:creationId xmlns:a16="http://schemas.microsoft.com/office/drawing/2014/main" id="{20A91B47-6206-43C8-9CFE-BCF7293B0E3C}"/>
              </a:ext>
            </a:extLst>
          </p:cNvPr>
          <p:cNvSpPr/>
          <p:nvPr/>
        </p:nvSpPr>
        <p:spPr>
          <a:xfrm>
            <a:off x="5853684" y="4445391"/>
            <a:ext cx="484632" cy="4699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47697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85DF3-727D-42C0-AED7-A7CB12E3C85A}"/>
              </a:ext>
            </a:extLst>
          </p:cNvPr>
          <p:cNvSpPr>
            <a:spLocks noGrp="1"/>
          </p:cNvSpPr>
          <p:nvPr>
            <p:ph type="title"/>
          </p:nvPr>
        </p:nvSpPr>
        <p:spPr/>
        <p:txBody>
          <a:bodyPr/>
          <a:lstStyle/>
          <a:p>
            <a:pPr algn="ctr"/>
            <a:r>
              <a:rPr lang="it-IT" b="1" dirty="0">
                <a:latin typeface="Arial Black" panose="020B0A04020102020204" pitchFamily="34" charset="0"/>
              </a:rPr>
              <a:t>EMPOWERMENT</a:t>
            </a:r>
          </a:p>
        </p:txBody>
      </p:sp>
      <p:sp>
        <p:nvSpPr>
          <p:cNvPr id="3" name="Segnaposto contenuto 2">
            <a:extLst>
              <a:ext uri="{FF2B5EF4-FFF2-40B4-BE49-F238E27FC236}">
                <a16:creationId xmlns:a16="http://schemas.microsoft.com/office/drawing/2014/main" id="{47C9A1C1-86FB-4BF2-ADC5-BAB0E9BD32C2}"/>
              </a:ext>
            </a:extLst>
          </p:cNvPr>
          <p:cNvSpPr>
            <a:spLocks noGrp="1"/>
          </p:cNvSpPr>
          <p:nvPr>
            <p:ph idx="1"/>
          </p:nvPr>
        </p:nvSpPr>
        <p:spPr/>
        <p:txBody>
          <a:bodyPr/>
          <a:lstStyle/>
          <a:p>
            <a:pPr marL="0" indent="0" algn="ctr">
              <a:buNone/>
            </a:pPr>
            <a:r>
              <a:rPr lang="it-IT" b="1" dirty="0"/>
              <a:t>FAVORIRE L’ACQUISIZIONE DI POTERE – RENDERE IN GRADO DI..</a:t>
            </a:r>
          </a:p>
          <a:p>
            <a:pPr marL="0" indent="0" algn="ctr">
              <a:buNone/>
            </a:pPr>
            <a:r>
              <a:rPr lang="it-IT" b="1" dirty="0"/>
              <a:t>(potenziamento, condivisione, delega, trasferimento di potere, apertura a nuovi mondi possibili)</a:t>
            </a:r>
          </a:p>
          <a:p>
            <a:pPr marL="0" indent="0" algn="ctr">
              <a:buNone/>
            </a:pPr>
            <a:endParaRPr lang="it-IT" b="1" dirty="0"/>
          </a:p>
          <a:p>
            <a:pPr marL="0" indent="0" algn="ctr">
              <a:buNone/>
            </a:pPr>
            <a:endParaRPr lang="it-IT" b="1" dirty="0"/>
          </a:p>
          <a:p>
            <a:pPr marL="0" indent="0" algn="ctr">
              <a:buNone/>
            </a:pPr>
            <a:r>
              <a:rPr lang="it-IT" b="1" dirty="0"/>
              <a:t>(per i servizi sociali Italiani)</a:t>
            </a:r>
          </a:p>
          <a:p>
            <a:pPr marL="0" indent="0" algn="ctr">
              <a:buNone/>
            </a:pPr>
            <a:r>
              <a:rPr lang="it-IT" b="1" dirty="0"/>
              <a:t>RESPONSABILIZZAZIONE – AUMENTO DI CAPACITA’ – </a:t>
            </a:r>
          </a:p>
          <a:p>
            <a:pPr marL="0" indent="0" algn="ctr">
              <a:buNone/>
            </a:pPr>
            <a:r>
              <a:rPr lang="it-IT" b="1" dirty="0"/>
              <a:t>SVILUPPO DI POTENZIONALITA’</a:t>
            </a:r>
          </a:p>
          <a:p>
            <a:pPr marL="0" indent="0" algn="ctr">
              <a:buNone/>
            </a:pPr>
            <a:endParaRPr lang="it-IT" b="1" dirty="0"/>
          </a:p>
        </p:txBody>
      </p:sp>
      <p:sp>
        <p:nvSpPr>
          <p:cNvPr id="4" name="Freccia in giù 3">
            <a:extLst>
              <a:ext uri="{FF2B5EF4-FFF2-40B4-BE49-F238E27FC236}">
                <a16:creationId xmlns:a16="http://schemas.microsoft.com/office/drawing/2014/main" id="{6ECF8861-7CF0-46A8-B7DD-B63F334A736B}"/>
              </a:ext>
            </a:extLst>
          </p:cNvPr>
          <p:cNvSpPr/>
          <p:nvPr/>
        </p:nvSpPr>
        <p:spPr>
          <a:xfrm>
            <a:off x="5635635" y="3249638"/>
            <a:ext cx="920730" cy="896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09500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6DBE8E-627F-4CD4-89A0-44A666D01DA0}"/>
              </a:ext>
            </a:extLst>
          </p:cNvPr>
          <p:cNvSpPr>
            <a:spLocks noGrp="1"/>
          </p:cNvSpPr>
          <p:nvPr>
            <p:ph type="title"/>
          </p:nvPr>
        </p:nvSpPr>
        <p:spPr/>
        <p:txBody>
          <a:bodyPr/>
          <a:lstStyle/>
          <a:p>
            <a:pPr algn="ctr"/>
            <a:r>
              <a:rPr lang="it-IT" b="1" dirty="0">
                <a:latin typeface="Arial Black" panose="020B0A04020102020204" pitchFamily="34" charset="0"/>
              </a:rPr>
              <a:t>EMPOWERMENT</a:t>
            </a:r>
            <a:endParaRPr lang="it-IT" dirty="0"/>
          </a:p>
        </p:txBody>
      </p:sp>
      <p:graphicFrame>
        <p:nvGraphicFramePr>
          <p:cNvPr id="4" name="Segnaposto contenuto 3">
            <a:extLst>
              <a:ext uri="{FF2B5EF4-FFF2-40B4-BE49-F238E27FC236}">
                <a16:creationId xmlns:a16="http://schemas.microsoft.com/office/drawing/2014/main" id="{AEB735EB-FEA5-4EAC-893E-4E8664FEF536}"/>
              </a:ext>
            </a:extLst>
          </p:cNvPr>
          <p:cNvGraphicFramePr>
            <a:graphicFrameLocks noGrp="1"/>
          </p:cNvGraphicFramePr>
          <p:nvPr>
            <p:ph idx="1"/>
            <p:extLst>
              <p:ext uri="{D42A27DB-BD31-4B8C-83A1-F6EECF244321}">
                <p14:modId xmlns:p14="http://schemas.microsoft.com/office/powerpoint/2010/main" val="24697149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eccia in giù 4">
            <a:extLst>
              <a:ext uri="{FF2B5EF4-FFF2-40B4-BE49-F238E27FC236}">
                <a16:creationId xmlns:a16="http://schemas.microsoft.com/office/drawing/2014/main" id="{E6FD356A-19C2-466E-BD5F-74179E8BA9B4}"/>
              </a:ext>
            </a:extLst>
          </p:cNvPr>
          <p:cNvSpPr/>
          <p:nvPr/>
        </p:nvSpPr>
        <p:spPr>
          <a:xfrm>
            <a:off x="8665698" y="4001294"/>
            <a:ext cx="484632" cy="598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70788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230687-AE80-4459-ACD8-5B44DE495D0D}"/>
              </a:ext>
            </a:extLst>
          </p:cNvPr>
          <p:cNvSpPr>
            <a:spLocks noGrp="1"/>
          </p:cNvSpPr>
          <p:nvPr>
            <p:ph type="title"/>
          </p:nvPr>
        </p:nvSpPr>
        <p:spPr/>
        <p:txBody>
          <a:bodyPr/>
          <a:lstStyle/>
          <a:p>
            <a:pPr algn="ctr"/>
            <a:r>
              <a:rPr lang="it-IT" b="1" i="1" dirty="0"/>
              <a:t>EMPOWERMENT PER IL BENESSERE</a:t>
            </a:r>
          </a:p>
        </p:txBody>
      </p:sp>
      <p:sp>
        <p:nvSpPr>
          <p:cNvPr id="3" name="Segnaposto contenuto 2">
            <a:extLst>
              <a:ext uri="{FF2B5EF4-FFF2-40B4-BE49-F238E27FC236}">
                <a16:creationId xmlns:a16="http://schemas.microsoft.com/office/drawing/2014/main" id="{BB395635-D3DB-41FB-B3F1-B507665C3CD4}"/>
              </a:ext>
            </a:extLst>
          </p:cNvPr>
          <p:cNvSpPr>
            <a:spLocks noGrp="1"/>
          </p:cNvSpPr>
          <p:nvPr>
            <p:ph idx="1"/>
          </p:nvPr>
        </p:nvSpPr>
        <p:spPr/>
        <p:txBody>
          <a:bodyPr>
            <a:normAutofit lnSpcReduction="10000"/>
          </a:bodyPr>
          <a:lstStyle/>
          <a:p>
            <a:pPr marL="0" indent="0" algn="ctr">
              <a:buNone/>
            </a:pPr>
            <a:r>
              <a:rPr lang="it-IT" b="1" dirty="0"/>
              <a:t>IL SERVIZIO SOCIALE PROMUOVE </a:t>
            </a:r>
          </a:p>
          <a:p>
            <a:pPr marL="0" indent="0" algn="ctr">
              <a:buNone/>
            </a:pPr>
            <a:r>
              <a:rPr lang="it-IT" dirty="0"/>
              <a:t>L’EMPOWERMENT E LA LIBERAZIONE DELLE PERSONE </a:t>
            </a:r>
          </a:p>
          <a:p>
            <a:pPr marL="0" indent="0" algn="ctr">
              <a:buNone/>
            </a:pPr>
            <a:r>
              <a:rPr lang="it-IT" b="1" dirty="0"/>
              <a:t>PER PROMUOVERNE IL </a:t>
            </a:r>
            <a:r>
              <a:rPr lang="it-IT" b="1" u="sng" dirty="0"/>
              <a:t>BENESSERE</a:t>
            </a:r>
            <a:r>
              <a:rPr lang="it-IT" b="1" dirty="0"/>
              <a:t> </a:t>
            </a:r>
          </a:p>
          <a:p>
            <a:pPr marL="0" indent="0" algn="ctr">
              <a:buNone/>
            </a:pPr>
            <a:r>
              <a:rPr lang="it-IT" b="1" dirty="0"/>
              <a:t>(v. </a:t>
            </a:r>
            <a:r>
              <a:rPr lang="it-IT" b="1" dirty="0" err="1"/>
              <a:t>Secondulfo</a:t>
            </a:r>
            <a:r>
              <a:rPr lang="it-IT" b="1" dirty="0"/>
              <a:t>) BENESSERE = sensazione piacevole</a:t>
            </a:r>
          </a:p>
          <a:p>
            <a:r>
              <a:rPr lang="it-IT" dirty="0"/>
              <a:t>interviene quando esiste la possibilità d’uso di una serie di beni materiali (servizi) che migliorano l’esistenza individuale</a:t>
            </a:r>
          </a:p>
          <a:p>
            <a:r>
              <a:rPr lang="it-IT" dirty="0"/>
              <a:t>la rassicurazione che questo stato positivo sia socialmente protetto e durerà nel tempo</a:t>
            </a:r>
          </a:p>
          <a:p>
            <a:r>
              <a:rPr lang="it-IT" dirty="0"/>
              <a:t>componente relazionale o sociale (no ricchezza materiale ed individuale) </a:t>
            </a:r>
          </a:p>
        </p:txBody>
      </p:sp>
    </p:spTree>
    <p:extLst>
      <p:ext uri="{BB962C8B-B14F-4D97-AF65-F5344CB8AC3E}">
        <p14:creationId xmlns:p14="http://schemas.microsoft.com/office/powerpoint/2010/main" val="303858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88BF77-7AB5-44D2-8B0E-F66F8B66FFE3}"/>
              </a:ext>
            </a:extLst>
          </p:cNvPr>
          <p:cNvSpPr>
            <a:spLocks noGrp="1"/>
          </p:cNvSpPr>
          <p:nvPr>
            <p:ph type="title"/>
          </p:nvPr>
        </p:nvSpPr>
        <p:spPr/>
        <p:txBody>
          <a:bodyPr/>
          <a:lstStyle/>
          <a:p>
            <a:pPr algn="ctr"/>
            <a:r>
              <a:rPr lang="it-IT" b="1" i="1" dirty="0">
                <a:latin typeface="+mn-lt"/>
              </a:rPr>
              <a:t>Piramide di Maslow - </a:t>
            </a:r>
            <a:r>
              <a:rPr lang="it-IT" sz="2400" b="1" i="1" dirty="0">
                <a:latin typeface="+mn-lt"/>
              </a:rPr>
              <a:t>1954</a:t>
            </a:r>
          </a:p>
        </p:txBody>
      </p:sp>
      <p:graphicFrame>
        <p:nvGraphicFramePr>
          <p:cNvPr id="4" name="Segnaposto contenuto 3">
            <a:extLst>
              <a:ext uri="{FF2B5EF4-FFF2-40B4-BE49-F238E27FC236}">
                <a16:creationId xmlns:a16="http://schemas.microsoft.com/office/drawing/2014/main" id="{33F51663-12D9-45F5-8D8D-7323441FBA4B}"/>
              </a:ext>
            </a:extLst>
          </p:cNvPr>
          <p:cNvGraphicFramePr>
            <a:graphicFrameLocks noGrp="1"/>
          </p:cNvGraphicFramePr>
          <p:nvPr>
            <p:ph idx="1"/>
            <p:extLst>
              <p:ext uri="{D42A27DB-BD31-4B8C-83A1-F6EECF244321}">
                <p14:modId xmlns:p14="http://schemas.microsoft.com/office/powerpoint/2010/main" val="27093978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5063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BE7AB4-ED00-46E0-B9AE-0BBC632533A7}"/>
              </a:ext>
            </a:extLst>
          </p:cNvPr>
          <p:cNvSpPr>
            <a:spLocks noGrp="1"/>
          </p:cNvSpPr>
          <p:nvPr>
            <p:ph type="title"/>
          </p:nvPr>
        </p:nvSpPr>
        <p:spPr/>
        <p:txBody>
          <a:bodyPr>
            <a:normAutofit fontScale="90000"/>
          </a:bodyPr>
          <a:lstStyle/>
          <a:p>
            <a:pPr algn="ctr"/>
            <a:r>
              <a:rPr lang="it-IT" dirty="0">
                <a:latin typeface="Arial Black" panose="020B0A04020102020204" pitchFamily="34" charset="0"/>
              </a:rPr>
              <a:t>DIRITTI UMANI</a:t>
            </a:r>
            <a:br>
              <a:rPr lang="it-IT" dirty="0">
                <a:latin typeface="Arial Black" panose="020B0A04020102020204" pitchFamily="34" charset="0"/>
              </a:rPr>
            </a:br>
            <a:r>
              <a:rPr lang="it-IT" b="1" i="1" dirty="0">
                <a:latin typeface="+mn-lt"/>
              </a:rPr>
              <a:t>VALORI ALLA BASE DEL SERVIZIO SOCIALE  </a:t>
            </a:r>
            <a:br>
              <a:rPr lang="it-IT" b="1" i="1" dirty="0">
                <a:latin typeface="+mn-lt"/>
              </a:rPr>
            </a:br>
            <a:r>
              <a:rPr lang="it-IT" sz="2700" b="1" i="1" dirty="0">
                <a:latin typeface="+mn-lt"/>
              </a:rPr>
              <a:t>Art. 5 del C.D. AA.SS.</a:t>
            </a:r>
          </a:p>
        </p:txBody>
      </p:sp>
      <p:graphicFrame>
        <p:nvGraphicFramePr>
          <p:cNvPr id="4" name="Segnaposto contenuto 3">
            <a:extLst>
              <a:ext uri="{FF2B5EF4-FFF2-40B4-BE49-F238E27FC236}">
                <a16:creationId xmlns:a16="http://schemas.microsoft.com/office/drawing/2014/main" id="{EDE0B2F6-A9EF-4CA6-B9AE-6A09DADB4750}"/>
              </a:ext>
            </a:extLst>
          </p:cNvPr>
          <p:cNvGraphicFramePr>
            <a:graphicFrameLocks noGrp="1"/>
          </p:cNvGraphicFramePr>
          <p:nvPr>
            <p:ph idx="1"/>
            <p:extLst>
              <p:ext uri="{D42A27DB-BD31-4B8C-83A1-F6EECF244321}">
                <p14:modId xmlns:p14="http://schemas.microsoft.com/office/powerpoint/2010/main" val="35563465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9978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B18FE8-9CD6-4822-993A-F11B67CDE768}"/>
              </a:ext>
            </a:extLst>
          </p:cNvPr>
          <p:cNvSpPr>
            <a:spLocks noGrp="1"/>
          </p:cNvSpPr>
          <p:nvPr>
            <p:ph type="title"/>
          </p:nvPr>
        </p:nvSpPr>
        <p:spPr/>
        <p:txBody>
          <a:bodyPr/>
          <a:lstStyle/>
          <a:p>
            <a:pPr algn="ctr"/>
            <a:r>
              <a:rPr lang="it-IT" b="1" i="1" dirty="0">
                <a:latin typeface="+mn-lt"/>
              </a:rPr>
              <a:t>I VALORI DEL SERVIZIO SOCIALE INTERNAZIONALE</a:t>
            </a:r>
          </a:p>
        </p:txBody>
      </p:sp>
      <p:graphicFrame>
        <p:nvGraphicFramePr>
          <p:cNvPr id="4" name="Segnaposto contenuto 3">
            <a:extLst>
              <a:ext uri="{FF2B5EF4-FFF2-40B4-BE49-F238E27FC236}">
                <a16:creationId xmlns:a16="http://schemas.microsoft.com/office/drawing/2014/main" id="{19F4259E-CC77-4515-8A42-277F2E937BC9}"/>
              </a:ext>
            </a:extLst>
          </p:cNvPr>
          <p:cNvGraphicFramePr>
            <a:graphicFrameLocks noGrp="1"/>
          </p:cNvGraphicFramePr>
          <p:nvPr>
            <p:ph idx="1"/>
            <p:extLst>
              <p:ext uri="{D42A27DB-BD31-4B8C-83A1-F6EECF244321}">
                <p14:modId xmlns:p14="http://schemas.microsoft.com/office/powerpoint/2010/main" val="60548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4983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102315-56F7-4678-843B-18710774E1D4}"/>
              </a:ext>
            </a:extLst>
          </p:cNvPr>
          <p:cNvSpPr>
            <a:spLocks noGrp="1"/>
          </p:cNvSpPr>
          <p:nvPr>
            <p:ph type="title"/>
          </p:nvPr>
        </p:nvSpPr>
        <p:spPr/>
        <p:txBody>
          <a:bodyPr/>
          <a:lstStyle/>
          <a:p>
            <a:pPr algn="ctr"/>
            <a:r>
              <a:rPr lang="it-IT" b="1" i="1" dirty="0">
                <a:latin typeface="+mn-lt"/>
              </a:rPr>
              <a:t>LA DIGNITA’ DELL’UOMO</a:t>
            </a:r>
          </a:p>
        </p:txBody>
      </p:sp>
      <p:graphicFrame>
        <p:nvGraphicFramePr>
          <p:cNvPr id="4" name="Segnaposto contenuto 3">
            <a:extLst>
              <a:ext uri="{FF2B5EF4-FFF2-40B4-BE49-F238E27FC236}">
                <a16:creationId xmlns:a16="http://schemas.microsoft.com/office/drawing/2014/main" id="{85EFBC03-3E54-4CC2-B6ED-0FAB664D92B9}"/>
              </a:ext>
            </a:extLst>
          </p:cNvPr>
          <p:cNvGraphicFramePr>
            <a:graphicFrameLocks noGrp="1"/>
          </p:cNvGraphicFramePr>
          <p:nvPr>
            <p:ph idx="1"/>
            <p:extLst>
              <p:ext uri="{D42A27DB-BD31-4B8C-83A1-F6EECF244321}">
                <p14:modId xmlns:p14="http://schemas.microsoft.com/office/powerpoint/2010/main" val="14564365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7043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4C117D-D59B-447A-BBAF-B42434B77670}"/>
              </a:ext>
            </a:extLst>
          </p:cNvPr>
          <p:cNvSpPr>
            <a:spLocks noGrp="1"/>
          </p:cNvSpPr>
          <p:nvPr>
            <p:ph type="title"/>
          </p:nvPr>
        </p:nvSpPr>
        <p:spPr/>
        <p:txBody>
          <a:bodyPr/>
          <a:lstStyle/>
          <a:p>
            <a:pPr algn="ctr"/>
            <a:r>
              <a:rPr lang="it-IT" b="1" i="1" dirty="0">
                <a:latin typeface="+mn-lt"/>
              </a:rPr>
              <a:t>IL RISPETTO NEL SERVIZIO SOCIALE</a:t>
            </a:r>
          </a:p>
        </p:txBody>
      </p:sp>
      <p:sp>
        <p:nvSpPr>
          <p:cNvPr id="3" name="Segnaposto contenuto 2">
            <a:extLst>
              <a:ext uri="{FF2B5EF4-FFF2-40B4-BE49-F238E27FC236}">
                <a16:creationId xmlns:a16="http://schemas.microsoft.com/office/drawing/2014/main" id="{4A1B74F8-273B-49E2-BFA1-D8A57100D7F6}"/>
              </a:ext>
            </a:extLst>
          </p:cNvPr>
          <p:cNvSpPr>
            <a:spLocks noGrp="1"/>
          </p:cNvSpPr>
          <p:nvPr>
            <p:ph idx="1"/>
          </p:nvPr>
        </p:nvSpPr>
        <p:spPr/>
        <p:txBody>
          <a:bodyPr/>
          <a:lstStyle/>
          <a:p>
            <a:pPr marL="0" indent="0" algn="ctr">
              <a:buNone/>
            </a:pPr>
            <a:r>
              <a:rPr lang="it-IT" b="1" dirty="0"/>
              <a:t>ATTEGGIAMENTO PROFESSIONALE </a:t>
            </a:r>
            <a:r>
              <a:rPr lang="it-IT" dirty="0"/>
              <a:t>(principio)</a:t>
            </a:r>
          </a:p>
          <a:p>
            <a:pPr marL="0" indent="0" algn="ctr">
              <a:buNone/>
            </a:pPr>
            <a:r>
              <a:rPr lang="it-IT" dirty="0"/>
              <a:t>non sempre facilmente agibile e che non va dato per scontato</a:t>
            </a:r>
          </a:p>
          <a:p>
            <a:pPr marL="0" indent="0" algn="ctr">
              <a:buNone/>
            </a:pPr>
            <a:endParaRPr lang="it-IT" dirty="0"/>
          </a:p>
          <a:p>
            <a:pPr marL="0" indent="0" algn="ctr">
              <a:buNone/>
            </a:pPr>
            <a:endParaRPr lang="it-IT" dirty="0"/>
          </a:p>
          <a:p>
            <a:pPr marL="0" indent="0" algn="ctr">
              <a:buNone/>
            </a:pPr>
            <a:r>
              <a:rPr lang="it-IT" sz="3200" b="1" i="1" dirty="0"/>
              <a:t>«talora può essere veramente difficile </a:t>
            </a:r>
          </a:p>
          <a:p>
            <a:pPr marL="0" indent="0" algn="ctr">
              <a:buNone/>
            </a:pPr>
            <a:r>
              <a:rPr lang="it-IT" sz="3200" b="1" i="1" dirty="0"/>
              <a:t>rispettare chi ti manca di rispetto»</a:t>
            </a:r>
          </a:p>
        </p:txBody>
      </p:sp>
      <p:sp>
        <p:nvSpPr>
          <p:cNvPr id="4" name="Freccia in giù 3">
            <a:extLst>
              <a:ext uri="{FF2B5EF4-FFF2-40B4-BE49-F238E27FC236}">
                <a16:creationId xmlns:a16="http://schemas.microsoft.com/office/drawing/2014/main" id="{EFF54C56-762D-4EE4-BECF-CE4821C26E82}"/>
              </a:ext>
            </a:extLst>
          </p:cNvPr>
          <p:cNvSpPr/>
          <p:nvPr/>
        </p:nvSpPr>
        <p:spPr>
          <a:xfrm>
            <a:off x="5853684" y="3175781"/>
            <a:ext cx="484632" cy="506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52046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AFC472-F0DF-48D7-B528-7BF111707B04}"/>
              </a:ext>
            </a:extLst>
          </p:cNvPr>
          <p:cNvSpPr>
            <a:spLocks noGrp="1"/>
          </p:cNvSpPr>
          <p:nvPr>
            <p:ph type="title"/>
          </p:nvPr>
        </p:nvSpPr>
        <p:spPr/>
        <p:txBody>
          <a:bodyPr>
            <a:normAutofit/>
          </a:bodyPr>
          <a:lstStyle/>
          <a:p>
            <a:pPr algn="ctr"/>
            <a:r>
              <a:rPr lang="it-IT" sz="4800" b="1" i="1" dirty="0">
                <a:latin typeface="+mn-lt"/>
              </a:rPr>
              <a:t>La libertà dell’uomo</a:t>
            </a:r>
          </a:p>
        </p:txBody>
      </p:sp>
      <p:graphicFrame>
        <p:nvGraphicFramePr>
          <p:cNvPr id="4" name="Segnaposto contenuto 3">
            <a:extLst>
              <a:ext uri="{FF2B5EF4-FFF2-40B4-BE49-F238E27FC236}">
                <a16:creationId xmlns:a16="http://schemas.microsoft.com/office/drawing/2014/main" id="{D1F09183-A4A0-4EFF-8B11-AE94F12FB786}"/>
              </a:ext>
            </a:extLst>
          </p:cNvPr>
          <p:cNvGraphicFramePr>
            <a:graphicFrameLocks noGrp="1"/>
          </p:cNvGraphicFramePr>
          <p:nvPr>
            <p:ph idx="1"/>
            <p:extLst>
              <p:ext uri="{D42A27DB-BD31-4B8C-83A1-F6EECF244321}">
                <p14:modId xmlns:p14="http://schemas.microsoft.com/office/powerpoint/2010/main" val="7731742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1048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4900B6-05BC-40EA-AFB9-5534D1F887FE}"/>
              </a:ext>
            </a:extLst>
          </p:cNvPr>
          <p:cNvSpPr>
            <a:spLocks noGrp="1"/>
          </p:cNvSpPr>
          <p:nvPr>
            <p:ph type="title"/>
          </p:nvPr>
        </p:nvSpPr>
        <p:spPr>
          <a:xfrm>
            <a:off x="838200" y="500062"/>
            <a:ext cx="10515600" cy="1005181"/>
          </a:xfrm>
        </p:spPr>
        <p:txBody>
          <a:bodyPr>
            <a:noAutofit/>
          </a:bodyPr>
          <a:lstStyle/>
          <a:p>
            <a:pPr algn="ctr"/>
            <a:r>
              <a:rPr lang="it-IT" sz="2800" b="1" dirty="0">
                <a:latin typeface="Arial Black" panose="020B0A04020102020204" pitchFamily="34" charset="0"/>
              </a:rPr>
              <a:t>IL PERCORSO DI RICONOSCIMENTO GIURIDICO DELLA PROFESSIONE DI ASSISTENTE SOCIALE</a:t>
            </a:r>
          </a:p>
        </p:txBody>
      </p:sp>
      <p:sp>
        <p:nvSpPr>
          <p:cNvPr id="3" name="Segnaposto contenuto 2">
            <a:extLst>
              <a:ext uri="{FF2B5EF4-FFF2-40B4-BE49-F238E27FC236}">
                <a16:creationId xmlns:a16="http://schemas.microsoft.com/office/drawing/2014/main" id="{844C562D-ABFE-46D6-AC1D-D9DF84254EFC}"/>
              </a:ext>
            </a:extLst>
          </p:cNvPr>
          <p:cNvSpPr>
            <a:spLocks noGrp="1"/>
          </p:cNvSpPr>
          <p:nvPr>
            <p:ph idx="1"/>
          </p:nvPr>
        </p:nvSpPr>
        <p:spPr>
          <a:xfrm>
            <a:off x="838200" y="1505244"/>
            <a:ext cx="10515600" cy="5008098"/>
          </a:xfrm>
        </p:spPr>
        <p:txBody>
          <a:bodyPr>
            <a:noAutofit/>
          </a:bodyPr>
          <a:lstStyle/>
          <a:p>
            <a:pPr>
              <a:lnSpc>
                <a:spcPct val="100000"/>
              </a:lnSpc>
            </a:pPr>
            <a:r>
              <a:rPr lang="it-IT" sz="1400" b="1" dirty="0"/>
              <a:t>1982 – DPR n. 162/1985 </a:t>
            </a:r>
            <a:r>
              <a:rPr lang="it-IT" sz="1400" dirty="0"/>
              <a:t>– </a:t>
            </a:r>
            <a:r>
              <a:rPr lang="it-IT" sz="1400" b="1" dirty="0" err="1"/>
              <a:t>Decr</a:t>
            </a:r>
            <a:r>
              <a:rPr lang="it-IT" sz="1400" b="1" dirty="0"/>
              <a:t>. Min. Pubblica Istruzione </a:t>
            </a:r>
            <a:r>
              <a:rPr lang="it-IT" sz="1400" dirty="0"/>
              <a:t>– abilitazione delle sole Sedi Universitarie - Scuole dirette a fini speciali – a rilasciare il Diploma di Assistente Sociale.</a:t>
            </a:r>
          </a:p>
          <a:p>
            <a:pPr>
              <a:lnSpc>
                <a:spcPct val="100000"/>
              </a:lnSpc>
            </a:pPr>
            <a:r>
              <a:rPr lang="it-IT" sz="1400" b="1" dirty="0"/>
              <a:t>1987 – DPR n. 14 – </a:t>
            </a:r>
            <a:r>
              <a:rPr lang="it-IT" sz="1400" dirty="0"/>
              <a:t>valore abilitante del Diploma di Assistente Sociale.</a:t>
            </a:r>
          </a:p>
          <a:p>
            <a:pPr>
              <a:lnSpc>
                <a:spcPct val="100000"/>
              </a:lnSpc>
            </a:pPr>
            <a:r>
              <a:rPr lang="it-IT" sz="1400" b="1" dirty="0"/>
              <a:t>1993 – </a:t>
            </a:r>
            <a:r>
              <a:rPr lang="it-IT" sz="1400" b="1" dirty="0" err="1"/>
              <a:t>Decr</a:t>
            </a:r>
            <a:r>
              <a:rPr lang="it-IT" sz="1400" b="1" dirty="0"/>
              <a:t>. Min. Università e Ricerca scientifica – </a:t>
            </a:r>
            <a:r>
              <a:rPr lang="it-IT" sz="1400" dirty="0"/>
              <a:t>Istituzione del Diploma Universitario in Servizio Sociale (D.U.S.S.).</a:t>
            </a:r>
          </a:p>
          <a:p>
            <a:pPr>
              <a:lnSpc>
                <a:spcPct val="100000"/>
              </a:lnSpc>
            </a:pPr>
            <a:r>
              <a:rPr lang="it-IT" sz="1400" b="1" dirty="0"/>
              <a:t>1994 – </a:t>
            </a:r>
            <a:r>
              <a:rPr lang="it-IT" sz="1400" b="1" dirty="0" err="1"/>
              <a:t>Decr</a:t>
            </a:r>
            <a:r>
              <a:rPr lang="it-IT" sz="1400" b="1" dirty="0"/>
              <a:t>. n. 615 – Min. Grazia e Giustizia – </a:t>
            </a:r>
            <a:r>
              <a:rPr lang="it-IT" sz="1400" dirty="0"/>
              <a:t>Istituzione dell’Ordine e del Consiglio Nazionale degli Assistenti Sociali – iscrizione/cancellazione all’Albo professionale degli Assistenti Sociali.</a:t>
            </a:r>
          </a:p>
          <a:p>
            <a:pPr>
              <a:lnSpc>
                <a:spcPct val="100000"/>
              </a:lnSpc>
            </a:pPr>
            <a:r>
              <a:rPr lang="it-IT" sz="1400" b="1" dirty="0"/>
              <a:t>1998 – </a:t>
            </a:r>
            <a:r>
              <a:rPr lang="it-IT" sz="1400" b="1" dirty="0" err="1"/>
              <a:t>Decr</a:t>
            </a:r>
            <a:r>
              <a:rPr lang="it-IT" sz="1400" b="1" dirty="0"/>
              <a:t>. n. 155 - Min. Università e Ricerca scientifica – </a:t>
            </a:r>
            <a:r>
              <a:rPr lang="it-IT" sz="1400" dirty="0"/>
              <a:t>Istituzione dell’Esame di Stato per l’abilitazione all’esercizio della Professione di A.S. </a:t>
            </a:r>
          </a:p>
          <a:p>
            <a:pPr>
              <a:lnSpc>
                <a:spcPct val="100000"/>
              </a:lnSpc>
            </a:pPr>
            <a:r>
              <a:rPr lang="it-IT" sz="1400" b="1" dirty="0"/>
              <a:t>1998 – Università di Trieste – </a:t>
            </a:r>
            <a:r>
              <a:rPr lang="it-IT" sz="1400" dirty="0"/>
              <a:t>Istituzione del Corso di Laurea in Servizio Sociale</a:t>
            </a:r>
            <a:r>
              <a:rPr lang="it-IT" sz="1400" b="1" dirty="0"/>
              <a:t> </a:t>
            </a:r>
            <a:r>
              <a:rPr lang="it-IT" sz="1400" dirty="0"/>
              <a:t>di durata quadriennale (in seguito anche LUMSA di Roma).</a:t>
            </a:r>
          </a:p>
          <a:p>
            <a:pPr>
              <a:lnSpc>
                <a:spcPct val="100000"/>
              </a:lnSpc>
            </a:pPr>
            <a:r>
              <a:rPr lang="it-IT" sz="1400" b="1" dirty="0"/>
              <a:t>1998 – </a:t>
            </a:r>
            <a:r>
              <a:rPr lang="it-IT" sz="1400" dirty="0"/>
              <a:t>Emanazione del primo </a:t>
            </a:r>
            <a:r>
              <a:rPr lang="it-IT" sz="1400" b="1" dirty="0"/>
              <a:t>Codice Deontologico.</a:t>
            </a:r>
          </a:p>
          <a:p>
            <a:pPr>
              <a:lnSpc>
                <a:spcPct val="100000"/>
              </a:lnSpc>
            </a:pPr>
            <a:r>
              <a:rPr lang="it-IT" sz="1400" b="1" dirty="0"/>
              <a:t>2000 – </a:t>
            </a:r>
            <a:r>
              <a:rPr lang="it-IT" sz="1400" b="1" dirty="0" err="1"/>
              <a:t>Decr</a:t>
            </a:r>
            <a:r>
              <a:rPr lang="it-IT" sz="1400" b="1" dirty="0"/>
              <a:t>. Min. Università e Ricerca scientifica – </a:t>
            </a:r>
            <a:r>
              <a:rPr lang="it-IT" sz="1400" dirty="0"/>
              <a:t>Istituzione classe di lauree in Scienze del Servizio Sociale con durata triennale.</a:t>
            </a:r>
          </a:p>
          <a:p>
            <a:pPr>
              <a:lnSpc>
                <a:spcPct val="100000"/>
              </a:lnSpc>
            </a:pPr>
            <a:r>
              <a:rPr lang="it-IT" sz="1400" b="1" dirty="0"/>
              <a:t>2000 - </a:t>
            </a:r>
            <a:r>
              <a:rPr lang="it-IT" sz="1400" b="1" dirty="0" err="1"/>
              <a:t>Decr</a:t>
            </a:r>
            <a:r>
              <a:rPr lang="it-IT" sz="1400" b="1" dirty="0"/>
              <a:t>. Min. Università e Ricerca scientifica – </a:t>
            </a:r>
            <a:r>
              <a:rPr lang="it-IT" sz="1400" dirty="0"/>
              <a:t>Istituzione laurea specialistica in Programmazione e Gestione delle politiche e dei servizi sociali.</a:t>
            </a:r>
          </a:p>
          <a:p>
            <a:pPr>
              <a:lnSpc>
                <a:spcPct val="100000"/>
              </a:lnSpc>
            </a:pPr>
            <a:r>
              <a:rPr lang="it-IT" sz="1400" b="1" dirty="0"/>
              <a:t>2001 – Legge n. 119 – </a:t>
            </a:r>
            <a:r>
              <a:rPr lang="it-IT" sz="1400" dirty="0"/>
              <a:t>Disposizioni concernenti l’obbligo del Segreto Professionale per gli AA.SS.</a:t>
            </a:r>
          </a:p>
          <a:p>
            <a:pPr>
              <a:lnSpc>
                <a:spcPct val="100000"/>
              </a:lnSpc>
            </a:pPr>
            <a:r>
              <a:rPr lang="it-IT" sz="1400" b="1" dirty="0"/>
              <a:t>2001 – DPR n. 328 art. 21 – </a:t>
            </a:r>
            <a:r>
              <a:rPr lang="it-IT" sz="1400" dirty="0"/>
              <a:t>Modifiche ed integrazioni della disciplina dei requisiti per l’ammissione all’Esame di Stato (Esame di Stato per la sez. A e per la sez. B)</a:t>
            </a:r>
            <a:endParaRPr lang="it-IT" sz="1400" b="1" dirty="0"/>
          </a:p>
          <a:p>
            <a:pPr marL="0" indent="0">
              <a:buNone/>
            </a:pPr>
            <a:r>
              <a:rPr lang="it-IT" sz="1400" dirty="0"/>
              <a:t> </a:t>
            </a:r>
          </a:p>
        </p:txBody>
      </p:sp>
    </p:spTree>
    <p:extLst>
      <p:ext uri="{BB962C8B-B14F-4D97-AF65-F5344CB8AC3E}">
        <p14:creationId xmlns:p14="http://schemas.microsoft.com/office/powerpoint/2010/main" val="3162208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9B33EA-F331-4701-BED1-AE0CAC80D41C}"/>
              </a:ext>
            </a:extLst>
          </p:cNvPr>
          <p:cNvSpPr>
            <a:spLocks noGrp="1"/>
          </p:cNvSpPr>
          <p:nvPr>
            <p:ph type="title"/>
          </p:nvPr>
        </p:nvSpPr>
        <p:spPr/>
        <p:txBody>
          <a:bodyPr/>
          <a:lstStyle/>
          <a:p>
            <a:pPr algn="ctr"/>
            <a:r>
              <a:rPr lang="it-IT" b="1" i="1" dirty="0">
                <a:latin typeface="+mn-lt"/>
              </a:rPr>
              <a:t>L’ACCETTAZIONE</a:t>
            </a:r>
          </a:p>
        </p:txBody>
      </p:sp>
      <p:sp>
        <p:nvSpPr>
          <p:cNvPr id="3" name="Segnaposto contenuto 2">
            <a:extLst>
              <a:ext uri="{FF2B5EF4-FFF2-40B4-BE49-F238E27FC236}">
                <a16:creationId xmlns:a16="http://schemas.microsoft.com/office/drawing/2014/main" id="{840D4CA9-DC22-4FC4-B1E8-7B6AFF3DA22C}"/>
              </a:ext>
            </a:extLst>
          </p:cNvPr>
          <p:cNvSpPr>
            <a:spLocks noGrp="1"/>
          </p:cNvSpPr>
          <p:nvPr>
            <p:ph idx="1"/>
          </p:nvPr>
        </p:nvSpPr>
        <p:spPr/>
        <p:txBody>
          <a:bodyPr/>
          <a:lstStyle/>
          <a:p>
            <a:pPr marL="0" indent="0" algn="ctr">
              <a:buNone/>
            </a:pPr>
            <a:endParaRPr lang="it-IT" dirty="0"/>
          </a:p>
          <a:p>
            <a:pPr marL="0" indent="0" algn="ctr">
              <a:buNone/>
            </a:pPr>
            <a:r>
              <a:rPr lang="it-IT" dirty="0">
                <a:latin typeface="Arial Black" panose="020B0A04020102020204" pitchFamily="34" charset="0"/>
              </a:rPr>
              <a:t>COMPRENSIONE – RISPETTO  </a:t>
            </a:r>
          </a:p>
          <a:p>
            <a:pPr marL="0" indent="0" algn="ctr">
              <a:buNone/>
            </a:pPr>
            <a:r>
              <a:rPr lang="it-IT" dirty="0">
                <a:latin typeface="Arial Black" panose="020B0A04020102020204" pitchFamily="34" charset="0"/>
              </a:rPr>
              <a:t>NEGOZIAZIONE RISPETTOSA</a:t>
            </a:r>
          </a:p>
          <a:p>
            <a:pPr marL="0" indent="0" algn="ctr">
              <a:buNone/>
            </a:pPr>
            <a:r>
              <a:rPr lang="it-IT" dirty="0">
                <a:latin typeface="Arial Black" panose="020B0A04020102020204" pitchFamily="34" charset="0"/>
              </a:rPr>
              <a:t>(NO accondiscendenza, passività, arrendevolezza)</a:t>
            </a:r>
          </a:p>
          <a:p>
            <a:pPr marL="0" indent="0" algn="ctr">
              <a:buNone/>
            </a:pPr>
            <a:endParaRPr lang="it-IT" dirty="0">
              <a:latin typeface="Arial Black" panose="020B0A04020102020204" pitchFamily="34" charset="0"/>
            </a:endParaRPr>
          </a:p>
          <a:p>
            <a:pPr marL="0" indent="0" algn="ctr">
              <a:buNone/>
            </a:pPr>
            <a:endParaRPr lang="it-IT" dirty="0">
              <a:latin typeface="Arial Black" panose="020B0A04020102020204" pitchFamily="34" charset="0"/>
            </a:endParaRPr>
          </a:p>
          <a:p>
            <a:pPr marL="0" indent="0" algn="ctr">
              <a:buNone/>
            </a:pPr>
            <a:r>
              <a:rPr lang="it-IT" b="1" dirty="0"/>
              <a:t>«posso capire la rabbia verso qualcuno, </a:t>
            </a:r>
          </a:p>
          <a:p>
            <a:pPr marL="0" indent="0" algn="ctr">
              <a:buNone/>
            </a:pPr>
            <a:r>
              <a:rPr lang="it-IT" b="1" dirty="0"/>
              <a:t>ma non posso approvare i comportamenti a cui conduce»</a:t>
            </a:r>
          </a:p>
        </p:txBody>
      </p:sp>
      <p:sp>
        <p:nvSpPr>
          <p:cNvPr id="4" name="Freccia in giù 3">
            <a:extLst>
              <a:ext uri="{FF2B5EF4-FFF2-40B4-BE49-F238E27FC236}">
                <a16:creationId xmlns:a16="http://schemas.microsoft.com/office/drawing/2014/main" id="{F147F7D8-6F35-42BB-94C9-A6253C381F8C}"/>
              </a:ext>
            </a:extLst>
          </p:cNvPr>
          <p:cNvSpPr/>
          <p:nvPr/>
        </p:nvSpPr>
        <p:spPr>
          <a:xfrm>
            <a:off x="5853684" y="4050531"/>
            <a:ext cx="484632" cy="520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62816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1C1BED-FBB4-4A04-B903-AAE9E110BEC9}"/>
              </a:ext>
            </a:extLst>
          </p:cNvPr>
          <p:cNvSpPr>
            <a:spLocks noGrp="1"/>
          </p:cNvSpPr>
          <p:nvPr>
            <p:ph type="title"/>
          </p:nvPr>
        </p:nvSpPr>
        <p:spPr/>
        <p:txBody>
          <a:bodyPr/>
          <a:lstStyle/>
          <a:p>
            <a:pPr algn="ctr"/>
            <a:r>
              <a:rPr lang="it-IT" b="1" i="1" dirty="0">
                <a:latin typeface="+mn-lt"/>
              </a:rPr>
              <a:t>L’AUTODETERMINAZIONE</a:t>
            </a:r>
          </a:p>
        </p:txBody>
      </p:sp>
      <p:sp>
        <p:nvSpPr>
          <p:cNvPr id="3" name="Segnaposto contenuto 2">
            <a:extLst>
              <a:ext uri="{FF2B5EF4-FFF2-40B4-BE49-F238E27FC236}">
                <a16:creationId xmlns:a16="http://schemas.microsoft.com/office/drawing/2014/main" id="{C7A29333-B770-471F-9E11-473ED4766255}"/>
              </a:ext>
            </a:extLst>
          </p:cNvPr>
          <p:cNvSpPr>
            <a:spLocks noGrp="1"/>
          </p:cNvSpPr>
          <p:nvPr>
            <p:ph idx="1"/>
          </p:nvPr>
        </p:nvSpPr>
        <p:spPr/>
        <p:txBody>
          <a:bodyPr>
            <a:normAutofit fontScale="92500" lnSpcReduction="10000"/>
          </a:bodyPr>
          <a:lstStyle/>
          <a:p>
            <a:pPr marL="0" indent="0" algn="ctr">
              <a:buNone/>
            </a:pPr>
            <a:r>
              <a:rPr lang="it-IT" dirty="0">
                <a:latin typeface="Arial Black" panose="020B0A04020102020204" pitchFamily="34" charset="0"/>
              </a:rPr>
              <a:t>RICONOSCIMENTO DEL DIRITTO DI CIASCUNO </a:t>
            </a:r>
          </a:p>
          <a:p>
            <a:pPr marL="0" indent="0" algn="ctr">
              <a:buNone/>
            </a:pPr>
            <a:r>
              <a:rPr lang="it-IT" dirty="0">
                <a:latin typeface="Arial Black" panose="020B0A04020102020204" pitchFamily="34" charset="0"/>
              </a:rPr>
              <a:t>DI FARE LE PROPRIE SCELTE</a:t>
            </a:r>
          </a:p>
          <a:p>
            <a:pPr marL="0" indent="0" algn="ctr">
              <a:buNone/>
            </a:pPr>
            <a:r>
              <a:rPr lang="it-IT" b="1" i="1" dirty="0"/>
              <a:t>di non vedere scavalcata la propria visione delle cose e della propria esperienza in nome di tutto ciò che è ritenuto per «il proprio bene» </a:t>
            </a:r>
          </a:p>
          <a:p>
            <a:pPr marL="0" indent="0" algn="ctr">
              <a:buNone/>
            </a:pPr>
            <a:endParaRPr lang="it-IT" b="1" i="1" dirty="0"/>
          </a:p>
          <a:p>
            <a:pPr marL="0" indent="0">
              <a:buNone/>
            </a:pPr>
            <a:r>
              <a:rPr lang="it-IT" b="1" i="1" u="sng" dirty="0"/>
              <a:t>LIMITI: </a:t>
            </a:r>
          </a:p>
          <a:p>
            <a:pPr>
              <a:buFontTx/>
              <a:buChar char="-"/>
            </a:pPr>
            <a:r>
              <a:rPr lang="it-IT" b="1" i="1" dirty="0"/>
              <a:t>gravi difficoltà personali (deficit mentale) </a:t>
            </a:r>
          </a:p>
          <a:p>
            <a:pPr>
              <a:buFontTx/>
              <a:buChar char="-"/>
            </a:pPr>
            <a:r>
              <a:rPr lang="it-IT" b="1" i="1" dirty="0"/>
              <a:t>restrizioni legali (detenzione o provvedimenti giudiziari)</a:t>
            </a:r>
          </a:p>
          <a:p>
            <a:pPr>
              <a:buFontTx/>
              <a:buChar char="-"/>
            </a:pPr>
            <a:r>
              <a:rPr lang="it-IT" b="1" i="1" dirty="0"/>
              <a:t>appartenenza a culture non individualiste (indicazioni comunitarie – «io di gruppo»)</a:t>
            </a:r>
          </a:p>
        </p:txBody>
      </p:sp>
      <p:sp>
        <p:nvSpPr>
          <p:cNvPr id="4" name="Freccia in giù 3">
            <a:extLst>
              <a:ext uri="{FF2B5EF4-FFF2-40B4-BE49-F238E27FC236}">
                <a16:creationId xmlns:a16="http://schemas.microsoft.com/office/drawing/2014/main" id="{3475C485-4AD5-424B-B980-D8FD5E11D564}"/>
              </a:ext>
            </a:extLst>
          </p:cNvPr>
          <p:cNvSpPr/>
          <p:nvPr/>
        </p:nvSpPr>
        <p:spPr>
          <a:xfrm>
            <a:off x="5853684" y="3452654"/>
            <a:ext cx="484632" cy="548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36457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529CCB-F420-4DC0-B13F-70031C17E179}"/>
              </a:ext>
            </a:extLst>
          </p:cNvPr>
          <p:cNvSpPr>
            <a:spLocks noGrp="1"/>
          </p:cNvSpPr>
          <p:nvPr>
            <p:ph type="title"/>
          </p:nvPr>
        </p:nvSpPr>
        <p:spPr/>
        <p:txBody>
          <a:bodyPr>
            <a:normAutofit fontScale="90000"/>
          </a:bodyPr>
          <a:lstStyle/>
          <a:p>
            <a:pPr algn="ctr"/>
            <a:r>
              <a:rPr lang="it-IT" b="1" i="1" dirty="0">
                <a:latin typeface="+mn-lt"/>
              </a:rPr>
              <a:t>DOCUMENTI INTERNAZIONALI RILEVANTI </a:t>
            </a:r>
            <a:br>
              <a:rPr lang="it-IT" b="1" i="1" dirty="0">
                <a:latin typeface="+mn-lt"/>
              </a:rPr>
            </a:br>
            <a:r>
              <a:rPr lang="it-IT" b="1" i="1" dirty="0">
                <a:latin typeface="+mn-lt"/>
              </a:rPr>
              <a:t>PER I VALORI CONDIVISI DAL SERVIZIO SOCIALE</a:t>
            </a:r>
          </a:p>
        </p:txBody>
      </p:sp>
      <p:sp>
        <p:nvSpPr>
          <p:cNvPr id="3" name="Segnaposto contenuto 2">
            <a:extLst>
              <a:ext uri="{FF2B5EF4-FFF2-40B4-BE49-F238E27FC236}">
                <a16:creationId xmlns:a16="http://schemas.microsoft.com/office/drawing/2014/main" id="{98ED86CB-DE94-4176-ACDA-A191895D5EAB}"/>
              </a:ext>
            </a:extLst>
          </p:cNvPr>
          <p:cNvSpPr>
            <a:spLocks noGrp="1"/>
          </p:cNvSpPr>
          <p:nvPr>
            <p:ph idx="1"/>
          </p:nvPr>
        </p:nvSpPr>
        <p:spPr/>
        <p:txBody>
          <a:bodyPr/>
          <a:lstStyle/>
          <a:p>
            <a:r>
              <a:rPr lang="it-IT" dirty="0"/>
              <a:t>Patto internazionale sui diritti civili e politici</a:t>
            </a:r>
          </a:p>
          <a:p>
            <a:r>
              <a:rPr lang="it-IT" dirty="0"/>
              <a:t>Patto internazionale relativo ai diritti economici, sociali e culturali</a:t>
            </a:r>
          </a:p>
          <a:p>
            <a:r>
              <a:rPr lang="it-IT" dirty="0"/>
              <a:t>Convenzione sull’eliminazione di ogni forma di discriminazione razziale</a:t>
            </a:r>
          </a:p>
          <a:p>
            <a:r>
              <a:rPr lang="it-IT" dirty="0"/>
              <a:t>Convenzione sull’eliminazione di tutte le forme di discriminazione contro le Donne</a:t>
            </a:r>
          </a:p>
          <a:p>
            <a:r>
              <a:rPr lang="it-IT" dirty="0"/>
              <a:t>Convenzione sui diritti del fanciullo</a:t>
            </a:r>
          </a:p>
          <a:p>
            <a:r>
              <a:rPr lang="it-IT" dirty="0"/>
              <a:t>Convenzione per i popoli indigeni e tribali in Stati indipendenti </a:t>
            </a:r>
          </a:p>
          <a:p>
            <a:endParaRPr lang="it-IT" dirty="0"/>
          </a:p>
        </p:txBody>
      </p:sp>
    </p:spTree>
    <p:extLst>
      <p:ext uri="{BB962C8B-B14F-4D97-AF65-F5344CB8AC3E}">
        <p14:creationId xmlns:p14="http://schemas.microsoft.com/office/powerpoint/2010/main" val="1829103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C0DA95-DF46-4930-8EA7-BF2A6DCB1745}"/>
              </a:ext>
            </a:extLst>
          </p:cNvPr>
          <p:cNvSpPr>
            <a:spLocks noGrp="1"/>
          </p:cNvSpPr>
          <p:nvPr>
            <p:ph type="title"/>
          </p:nvPr>
        </p:nvSpPr>
        <p:spPr>
          <a:xfrm>
            <a:off x="838200" y="365125"/>
            <a:ext cx="10515600" cy="647749"/>
          </a:xfrm>
        </p:spPr>
        <p:txBody>
          <a:bodyPr>
            <a:normAutofit fontScale="90000"/>
          </a:bodyPr>
          <a:lstStyle/>
          <a:p>
            <a:pPr algn="ctr"/>
            <a:r>
              <a:rPr lang="it-IT" b="1" i="1" dirty="0">
                <a:latin typeface="+mn-lt"/>
              </a:rPr>
              <a:t>I TRATTI DEL SERVIZIO SOCIALE</a:t>
            </a:r>
          </a:p>
        </p:txBody>
      </p:sp>
      <p:graphicFrame>
        <p:nvGraphicFramePr>
          <p:cNvPr id="5" name="Segnaposto contenuto 4">
            <a:extLst>
              <a:ext uri="{FF2B5EF4-FFF2-40B4-BE49-F238E27FC236}">
                <a16:creationId xmlns:a16="http://schemas.microsoft.com/office/drawing/2014/main" id="{42524E30-037C-42AD-995C-C73EC7B8539B}"/>
              </a:ext>
            </a:extLst>
          </p:cNvPr>
          <p:cNvGraphicFramePr>
            <a:graphicFrameLocks noGrp="1"/>
          </p:cNvGraphicFramePr>
          <p:nvPr>
            <p:ph idx="1"/>
            <p:extLst>
              <p:ext uri="{D42A27DB-BD31-4B8C-83A1-F6EECF244321}">
                <p14:modId xmlns:p14="http://schemas.microsoft.com/office/powerpoint/2010/main" val="4222269079"/>
              </p:ext>
            </p:extLst>
          </p:nvPr>
        </p:nvGraphicFramePr>
        <p:xfrm>
          <a:off x="838200" y="1012873"/>
          <a:ext cx="10515600" cy="5164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ttangolo 8">
            <a:extLst>
              <a:ext uri="{FF2B5EF4-FFF2-40B4-BE49-F238E27FC236}">
                <a16:creationId xmlns:a16="http://schemas.microsoft.com/office/drawing/2014/main" id="{4732FA23-0653-4F7A-8B3A-E7831F0ECB90}"/>
              </a:ext>
            </a:extLst>
          </p:cNvPr>
          <p:cNvSpPr/>
          <p:nvPr/>
        </p:nvSpPr>
        <p:spPr>
          <a:xfrm>
            <a:off x="8890783" y="1012874"/>
            <a:ext cx="2463018" cy="37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it-IT" dirty="0"/>
          </a:p>
          <a:p>
            <a:pPr lvl="0"/>
            <a:r>
              <a:rPr lang="it-IT" dirty="0"/>
              <a:t>Perché non hanno oppure hanno limitate risorse di:</a:t>
            </a:r>
          </a:p>
          <a:p>
            <a:pPr marL="285750" lvl="0" indent="-285750">
              <a:buFontTx/>
              <a:buChar char="-"/>
            </a:pPr>
            <a:r>
              <a:rPr lang="it-IT" u="sng" dirty="0"/>
              <a:t>Capitale umano </a:t>
            </a:r>
            <a:r>
              <a:rPr lang="it-IT" dirty="0"/>
              <a:t>(capacità organizzative, capacità di </a:t>
            </a:r>
          </a:p>
          <a:p>
            <a:pPr lvl="0"/>
            <a:r>
              <a:rPr lang="it-IT" i="1" dirty="0"/>
              <a:t>      </a:t>
            </a:r>
            <a:r>
              <a:rPr lang="it-IT" i="1" dirty="0" err="1"/>
              <a:t>problem</a:t>
            </a:r>
            <a:r>
              <a:rPr lang="it-IT" i="1" dirty="0"/>
              <a:t> solving</a:t>
            </a:r>
            <a:r>
              <a:rPr lang="it-IT" dirty="0"/>
              <a:t>)</a:t>
            </a:r>
            <a:endParaRPr lang="it-IT" i="1" dirty="0"/>
          </a:p>
          <a:p>
            <a:pPr marL="285750" lvl="0" indent="-285750">
              <a:buFontTx/>
              <a:buChar char="-"/>
            </a:pPr>
            <a:r>
              <a:rPr lang="it-IT" u="sng" dirty="0"/>
              <a:t>Capitale economico </a:t>
            </a:r>
            <a:r>
              <a:rPr lang="it-IT" dirty="0"/>
              <a:t>(in termini di beni concreti posseduti)</a:t>
            </a:r>
          </a:p>
          <a:p>
            <a:pPr marL="285750" lvl="0" indent="-285750">
              <a:buFontTx/>
              <a:buChar char="-"/>
            </a:pPr>
            <a:r>
              <a:rPr lang="it-IT" u="sng" dirty="0"/>
              <a:t>Capitale sociale </a:t>
            </a:r>
            <a:r>
              <a:rPr lang="it-IT" dirty="0"/>
              <a:t>(reti relazionali fiduciarie e di appoggio) </a:t>
            </a:r>
          </a:p>
          <a:p>
            <a:pPr marL="285750" lvl="0" indent="-285750">
              <a:buFontTx/>
              <a:buChar char="-"/>
            </a:pPr>
            <a:endParaRPr lang="it-IT" dirty="0"/>
          </a:p>
        </p:txBody>
      </p:sp>
      <p:sp>
        <p:nvSpPr>
          <p:cNvPr id="10" name="Freccia a destra 9">
            <a:extLst>
              <a:ext uri="{FF2B5EF4-FFF2-40B4-BE49-F238E27FC236}">
                <a16:creationId xmlns:a16="http://schemas.microsoft.com/office/drawing/2014/main" id="{40BD4BDD-8C6C-4ACE-891B-479BE84B9A97}"/>
              </a:ext>
            </a:extLst>
          </p:cNvPr>
          <p:cNvSpPr/>
          <p:nvPr/>
        </p:nvSpPr>
        <p:spPr>
          <a:xfrm rot="17648234">
            <a:off x="10182314" y="504481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08302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0610C2-350F-4D20-BEB2-758CE40FD4CF}"/>
              </a:ext>
            </a:extLst>
          </p:cNvPr>
          <p:cNvSpPr>
            <a:spLocks noGrp="1"/>
          </p:cNvSpPr>
          <p:nvPr>
            <p:ph type="title"/>
          </p:nvPr>
        </p:nvSpPr>
        <p:spPr/>
        <p:txBody>
          <a:bodyPr>
            <a:normAutofit fontScale="90000"/>
          </a:bodyPr>
          <a:lstStyle/>
          <a:p>
            <a:pPr algn="ctr"/>
            <a:r>
              <a:rPr lang="it-IT" b="1" i="1" dirty="0">
                <a:latin typeface="+mn-lt"/>
              </a:rPr>
              <a:t>PERCHE’ NELL’AMBIENTE SI MANIFESTANO PROBLEMI SOCIALI CHE SEGNALANO DISAGIO?</a:t>
            </a:r>
          </a:p>
        </p:txBody>
      </p:sp>
      <p:sp>
        <p:nvSpPr>
          <p:cNvPr id="3" name="Segnaposto contenuto 2">
            <a:extLst>
              <a:ext uri="{FF2B5EF4-FFF2-40B4-BE49-F238E27FC236}">
                <a16:creationId xmlns:a16="http://schemas.microsoft.com/office/drawing/2014/main" id="{C570B8B7-580A-4D02-95B1-44DDD028AE5F}"/>
              </a:ext>
            </a:extLst>
          </p:cNvPr>
          <p:cNvSpPr>
            <a:spLocks noGrp="1"/>
          </p:cNvSpPr>
          <p:nvPr>
            <p:ph idx="1"/>
          </p:nvPr>
        </p:nvSpPr>
        <p:spPr/>
        <p:txBody>
          <a:bodyPr/>
          <a:lstStyle/>
          <a:p>
            <a:pPr marL="0" indent="0" algn="ctr">
              <a:buNone/>
            </a:pPr>
            <a:r>
              <a:rPr lang="it-IT" dirty="0">
                <a:latin typeface="Arial Black" panose="020B0A04020102020204" pitchFamily="34" charset="0"/>
              </a:rPr>
              <a:t>PER LA ROTTURA DELL’EQUILIBRIO TRA </a:t>
            </a:r>
          </a:p>
          <a:p>
            <a:pPr marL="0" indent="0" algn="ctr">
              <a:buNone/>
            </a:pPr>
            <a:r>
              <a:rPr lang="it-IT" dirty="0">
                <a:latin typeface="Arial Black" panose="020B0A04020102020204" pitchFamily="34" charset="0"/>
              </a:rPr>
              <a:t>PERSONA ED AMBIENTE</a:t>
            </a:r>
          </a:p>
          <a:p>
            <a:pPr marL="0" indent="0" algn="ctr">
              <a:buNone/>
            </a:pPr>
            <a:endParaRPr lang="it-IT" dirty="0">
              <a:latin typeface="Arial Black" panose="020B0A04020102020204" pitchFamily="34" charset="0"/>
            </a:endParaRPr>
          </a:p>
        </p:txBody>
      </p:sp>
      <p:graphicFrame>
        <p:nvGraphicFramePr>
          <p:cNvPr id="4" name="Diagramma 3">
            <a:extLst>
              <a:ext uri="{FF2B5EF4-FFF2-40B4-BE49-F238E27FC236}">
                <a16:creationId xmlns:a16="http://schemas.microsoft.com/office/drawing/2014/main" id="{BCDEF64F-869D-4E69-93F7-7B11483E3E99}"/>
              </a:ext>
            </a:extLst>
          </p:cNvPr>
          <p:cNvGraphicFramePr/>
          <p:nvPr>
            <p:extLst>
              <p:ext uri="{D42A27DB-BD31-4B8C-83A1-F6EECF244321}">
                <p14:modId xmlns:p14="http://schemas.microsoft.com/office/powerpoint/2010/main" val="970551776"/>
              </p:ext>
            </p:extLst>
          </p:nvPr>
        </p:nvGraphicFramePr>
        <p:xfrm>
          <a:off x="2032000" y="2912012"/>
          <a:ext cx="8128000" cy="3226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572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CC77E7-3F86-44C3-AF61-7911C3C5C738}"/>
              </a:ext>
            </a:extLst>
          </p:cNvPr>
          <p:cNvSpPr>
            <a:spLocks noGrp="1"/>
          </p:cNvSpPr>
          <p:nvPr>
            <p:ph type="title"/>
          </p:nvPr>
        </p:nvSpPr>
        <p:spPr>
          <a:xfrm>
            <a:off x="838200" y="365125"/>
            <a:ext cx="10515600" cy="844697"/>
          </a:xfrm>
        </p:spPr>
        <p:txBody>
          <a:bodyPr>
            <a:noAutofit/>
          </a:bodyPr>
          <a:lstStyle/>
          <a:p>
            <a:pPr algn="ctr"/>
            <a:r>
              <a:rPr lang="it-IT" sz="3200" b="1" i="1" dirty="0">
                <a:latin typeface="+mn-lt"/>
              </a:rPr>
              <a:t>CONCETTO DI CAMBIAMENTO ED AMBIENTE COMPLESSO</a:t>
            </a:r>
          </a:p>
        </p:txBody>
      </p:sp>
      <p:graphicFrame>
        <p:nvGraphicFramePr>
          <p:cNvPr id="4" name="Segnaposto contenuto 3">
            <a:extLst>
              <a:ext uri="{FF2B5EF4-FFF2-40B4-BE49-F238E27FC236}">
                <a16:creationId xmlns:a16="http://schemas.microsoft.com/office/drawing/2014/main" id="{FA0B7C77-BEE6-4B87-9700-9D221AAF7184}"/>
              </a:ext>
            </a:extLst>
          </p:cNvPr>
          <p:cNvGraphicFramePr>
            <a:graphicFrameLocks noGrp="1"/>
          </p:cNvGraphicFramePr>
          <p:nvPr>
            <p:ph idx="1"/>
            <p:extLst>
              <p:ext uri="{D42A27DB-BD31-4B8C-83A1-F6EECF244321}">
                <p14:modId xmlns:p14="http://schemas.microsoft.com/office/powerpoint/2010/main" val="79693424"/>
              </p:ext>
            </p:extLst>
          </p:nvPr>
        </p:nvGraphicFramePr>
        <p:xfrm>
          <a:off x="838200" y="1209822"/>
          <a:ext cx="10515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8096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AE0CD4-55AA-431D-BBA2-05401A0184CC}"/>
              </a:ext>
            </a:extLst>
          </p:cNvPr>
          <p:cNvSpPr>
            <a:spLocks noGrp="1"/>
          </p:cNvSpPr>
          <p:nvPr>
            <p:ph type="title"/>
          </p:nvPr>
        </p:nvSpPr>
        <p:spPr/>
        <p:txBody>
          <a:bodyPr/>
          <a:lstStyle/>
          <a:p>
            <a:pPr algn="ctr"/>
            <a:r>
              <a:rPr lang="it-IT" b="1" i="1" dirty="0">
                <a:latin typeface="+mn-lt"/>
              </a:rPr>
              <a:t>BISOGNI ED ASPIRAZIONI </a:t>
            </a:r>
            <a:r>
              <a:rPr lang="it-IT" sz="2400" b="1" i="1" dirty="0">
                <a:latin typeface="+mn-lt"/>
              </a:rPr>
              <a:t>(Villa)</a:t>
            </a:r>
            <a:endParaRPr lang="it-IT" b="1" i="1" dirty="0">
              <a:latin typeface="+mn-lt"/>
            </a:endParaRPr>
          </a:p>
        </p:txBody>
      </p:sp>
      <p:sp>
        <p:nvSpPr>
          <p:cNvPr id="3" name="Segnaposto contenuto 2">
            <a:extLst>
              <a:ext uri="{FF2B5EF4-FFF2-40B4-BE49-F238E27FC236}">
                <a16:creationId xmlns:a16="http://schemas.microsoft.com/office/drawing/2014/main" id="{8E92DD6C-06D8-4907-AA24-2C94C863A4F8}"/>
              </a:ext>
            </a:extLst>
          </p:cNvPr>
          <p:cNvSpPr>
            <a:spLocks noGrp="1"/>
          </p:cNvSpPr>
          <p:nvPr>
            <p:ph idx="1"/>
          </p:nvPr>
        </p:nvSpPr>
        <p:spPr>
          <a:xfrm>
            <a:off x="838200" y="1491175"/>
            <a:ext cx="10515600" cy="4685788"/>
          </a:xfrm>
        </p:spPr>
        <p:txBody>
          <a:bodyPr/>
          <a:lstStyle/>
          <a:p>
            <a:pPr marL="0" indent="0" algn="ctr">
              <a:buNone/>
            </a:pPr>
            <a:r>
              <a:rPr lang="it-IT" dirty="0"/>
              <a:t>NEL CONTESTO DI S.S. IL TERMINE BISOGNO </a:t>
            </a:r>
          </a:p>
          <a:p>
            <a:pPr marL="0" indent="0" algn="ctr">
              <a:buNone/>
            </a:pPr>
            <a:r>
              <a:rPr lang="it-IT" dirty="0"/>
              <a:t>E’ DI DIFFICILE CONCETTUALIZZAZIONE</a:t>
            </a:r>
          </a:p>
          <a:p>
            <a:pPr marL="0" indent="0">
              <a:lnSpc>
                <a:spcPct val="100000"/>
              </a:lnSpc>
              <a:buNone/>
            </a:pPr>
            <a:r>
              <a:rPr lang="it-IT" dirty="0"/>
              <a:t>      </a:t>
            </a:r>
            <a:r>
              <a:rPr lang="it-IT" sz="2400" i="1" dirty="0"/>
              <a:t>possiamo tentare una </a:t>
            </a:r>
          </a:p>
          <a:p>
            <a:pPr marL="0" indent="0">
              <a:lnSpc>
                <a:spcPct val="100000"/>
              </a:lnSpc>
              <a:buNone/>
            </a:pPr>
            <a:r>
              <a:rPr lang="it-IT" sz="2400" i="1" dirty="0"/>
              <a:t>definizione generica…..</a:t>
            </a:r>
            <a:endParaRPr lang="it-IT" dirty="0"/>
          </a:p>
          <a:p>
            <a:pPr marL="0" indent="0" algn="ctr">
              <a:buNone/>
            </a:pPr>
            <a:endParaRPr lang="it-IT" b="1" dirty="0"/>
          </a:p>
        </p:txBody>
      </p:sp>
      <p:sp>
        <p:nvSpPr>
          <p:cNvPr id="4" name="Freccia in giù 3">
            <a:extLst>
              <a:ext uri="{FF2B5EF4-FFF2-40B4-BE49-F238E27FC236}">
                <a16:creationId xmlns:a16="http://schemas.microsoft.com/office/drawing/2014/main" id="{342E69EB-EC1A-4587-86E7-8C1F5B8F9E7B}"/>
              </a:ext>
            </a:extLst>
          </p:cNvPr>
          <p:cNvSpPr/>
          <p:nvPr/>
        </p:nvSpPr>
        <p:spPr>
          <a:xfrm>
            <a:off x="5853684" y="2816738"/>
            <a:ext cx="484632" cy="5368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6" name="Diagramma 5">
            <a:extLst>
              <a:ext uri="{FF2B5EF4-FFF2-40B4-BE49-F238E27FC236}">
                <a16:creationId xmlns:a16="http://schemas.microsoft.com/office/drawing/2014/main" id="{ECFA96E3-7CD2-42F7-9E41-2E5D12B0E1AE}"/>
              </a:ext>
            </a:extLst>
          </p:cNvPr>
          <p:cNvGraphicFramePr/>
          <p:nvPr>
            <p:extLst>
              <p:ext uri="{D42A27DB-BD31-4B8C-83A1-F6EECF244321}">
                <p14:modId xmlns:p14="http://schemas.microsoft.com/office/powerpoint/2010/main" val="4220274616"/>
              </p:ext>
            </p:extLst>
          </p:nvPr>
        </p:nvGraphicFramePr>
        <p:xfrm>
          <a:off x="2032000" y="3699803"/>
          <a:ext cx="8128000" cy="2438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307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78C715-1C33-4EF7-BE54-B7B44403E369}"/>
              </a:ext>
            </a:extLst>
          </p:cNvPr>
          <p:cNvSpPr>
            <a:spLocks noGrp="1"/>
          </p:cNvSpPr>
          <p:nvPr>
            <p:ph type="title"/>
          </p:nvPr>
        </p:nvSpPr>
        <p:spPr/>
        <p:txBody>
          <a:bodyPr/>
          <a:lstStyle/>
          <a:p>
            <a:pPr algn="ctr"/>
            <a:r>
              <a:rPr lang="it-IT" b="1" i="1" dirty="0">
                <a:latin typeface="+mn-lt"/>
              </a:rPr>
              <a:t>TIPOLOGIE DI BISOGNI</a:t>
            </a:r>
          </a:p>
        </p:txBody>
      </p:sp>
      <p:graphicFrame>
        <p:nvGraphicFramePr>
          <p:cNvPr id="4" name="Segnaposto contenuto 3">
            <a:extLst>
              <a:ext uri="{FF2B5EF4-FFF2-40B4-BE49-F238E27FC236}">
                <a16:creationId xmlns:a16="http://schemas.microsoft.com/office/drawing/2014/main" id="{9540E6F4-1604-4397-9FC6-DC3ED0A58040}"/>
              </a:ext>
            </a:extLst>
          </p:cNvPr>
          <p:cNvGraphicFramePr>
            <a:graphicFrameLocks noGrp="1"/>
          </p:cNvGraphicFramePr>
          <p:nvPr>
            <p:ph idx="1"/>
            <p:extLst>
              <p:ext uri="{D42A27DB-BD31-4B8C-83A1-F6EECF244321}">
                <p14:modId xmlns:p14="http://schemas.microsoft.com/office/powerpoint/2010/main" val="42391745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5200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558870-AD40-42A7-96E4-D66149C33F3C}"/>
              </a:ext>
            </a:extLst>
          </p:cNvPr>
          <p:cNvSpPr>
            <a:spLocks noGrp="1"/>
          </p:cNvSpPr>
          <p:nvPr>
            <p:ph type="title"/>
          </p:nvPr>
        </p:nvSpPr>
        <p:spPr/>
        <p:txBody>
          <a:bodyPr/>
          <a:lstStyle/>
          <a:p>
            <a:pPr algn="ctr"/>
            <a:r>
              <a:rPr lang="it-IT" b="1" i="1" dirty="0">
                <a:latin typeface="+mn-lt"/>
              </a:rPr>
              <a:t>TIPOLOGIE DI BISOGNI</a:t>
            </a:r>
            <a:endParaRPr lang="it-IT" dirty="0"/>
          </a:p>
        </p:txBody>
      </p:sp>
      <p:graphicFrame>
        <p:nvGraphicFramePr>
          <p:cNvPr id="4" name="Segnaposto contenuto 3">
            <a:extLst>
              <a:ext uri="{FF2B5EF4-FFF2-40B4-BE49-F238E27FC236}">
                <a16:creationId xmlns:a16="http://schemas.microsoft.com/office/drawing/2014/main" id="{094925B4-6021-4733-B609-CD34E5986F64}"/>
              </a:ext>
            </a:extLst>
          </p:cNvPr>
          <p:cNvGraphicFramePr>
            <a:graphicFrameLocks noGrp="1"/>
          </p:cNvGraphicFramePr>
          <p:nvPr>
            <p:ph idx="1"/>
            <p:extLst>
              <p:ext uri="{D42A27DB-BD31-4B8C-83A1-F6EECF244321}">
                <p14:modId xmlns:p14="http://schemas.microsoft.com/office/powerpoint/2010/main" val="18194522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6049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7809D1-EB13-48C0-B71E-BB5123962E1A}"/>
              </a:ext>
            </a:extLst>
          </p:cNvPr>
          <p:cNvSpPr>
            <a:spLocks noGrp="1"/>
          </p:cNvSpPr>
          <p:nvPr>
            <p:ph type="title"/>
          </p:nvPr>
        </p:nvSpPr>
        <p:spPr>
          <a:xfrm>
            <a:off x="838200" y="365126"/>
            <a:ext cx="10515600" cy="788426"/>
          </a:xfrm>
        </p:spPr>
        <p:txBody>
          <a:bodyPr/>
          <a:lstStyle/>
          <a:p>
            <a:pPr algn="ctr"/>
            <a:r>
              <a:rPr lang="it-IT" b="1" i="1" dirty="0">
                <a:latin typeface="+mn-lt"/>
              </a:rPr>
              <a:t>BISOGNI ED ASPIRAZIONI (DESIDERI) </a:t>
            </a:r>
            <a:r>
              <a:rPr lang="it-IT" sz="2400" b="1" i="1" dirty="0">
                <a:latin typeface="+mn-lt"/>
              </a:rPr>
              <a:t>Villa </a:t>
            </a:r>
          </a:p>
        </p:txBody>
      </p:sp>
      <p:sp>
        <p:nvSpPr>
          <p:cNvPr id="3" name="Segnaposto contenuto 2">
            <a:extLst>
              <a:ext uri="{FF2B5EF4-FFF2-40B4-BE49-F238E27FC236}">
                <a16:creationId xmlns:a16="http://schemas.microsoft.com/office/drawing/2014/main" id="{61C605D8-7475-48D3-8185-2F9F3EA145B7}"/>
              </a:ext>
            </a:extLst>
          </p:cNvPr>
          <p:cNvSpPr>
            <a:spLocks noGrp="1"/>
          </p:cNvSpPr>
          <p:nvPr>
            <p:ph idx="1"/>
          </p:nvPr>
        </p:nvSpPr>
        <p:spPr>
          <a:xfrm>
            <a:off x="838200" y="1153552"/>
            <a:ext cx="10515600" cy="5023411"/>
          </a:xfrm>
        </p:spPr>
        <p:txBody>
          <a:bodyPr/>
          <a:lstStyle/>
          <a:p>
            <a:pPr marL="0" indent="0" algn="ctr">
              <a:buNone/>
            </a:pPr>
            <a:r>
              <a:rPr lang="it-IT" b="1" dirty="0">
                <a:latin typeface="Arial Black" panose="020B0A04020102020204" pitchFamily="34" charset="0"/>
              </a:rPr>
              <a:t>ATTIVITA’ PROFESSIONALE DELL’A.S.</a:t>
            </a:r>
          </a:p>
          <a:p>
            <a:pPr marL="0" indent="0" algn="ctr">
              <a:buNone/>
            </a:pPr>
            <a:r>
              <a:rPr lang="it-IT" sz="2400" b="1" dirty="0"/>
              <a:t>non può prescindere dal considerare</a:t>
            </a:r>
          </a:p>
          <a:p>
            <a:pPr marL="0" indent="0" algn="ctr">
              <a:buNone/>
            </a:pPr>
            <a:endParaRPr lang="it-IT" b="1" dirty="0"/>
          </a:p>
          <a:p>
            <a:pPr marL="0" indent="0" algn="ctr">
              <a:buNone/>
            </a:pPr>
            <a:r>
              <a:rPr lang="it-IT" b="1" dirty="0"/>
              <a:t>L’UNITA’ DELLA PERSONA</a:t>
            </a:r>
          </a:p>
          <a:p>
            <a:pPr marL="0" indent="0" algn="ctr">
              <a:buNone/>
            </a:pPr>
            <a:r>
              <a:rPr lang="it-IT" b="1" dirty="0"/>
              <a:t>(con le sue più profonde aspirazioni alla felicità)</a:t>
            </a:r>
          </a:p>
          <a:p>
            <a:pPr marL="0" indent="0" algn="ctr">
              <a:buNone/>
            </a:pPr>
            <a:endParaRPr lang="it-IT" b="1" dirty="0"/>
          </a:p>
        </p:txBody>
      </p:sp>
      <p:sp>
        <p:nvSpPr>
          <p:cNvPr id="5" name="Freccia in giù 4">
            <a:extLst>
              <a:ext uri="{FF2B5EF4-FFF2-40B4-BE49-F238E27FC236}">
                <a16:creationId xmlns:a16="http://schemas.microsoft.com/office/drawing/2014/main" id="{B8045705-1247-46B3-A36D-1CB2A8B80837}"/>
              </a:ext>
            </a:extLst>
          </p:cNvPr>
          <p:cNvSpPr/>
          <p:nvPr/>
        </p:nvSpPr>
        <p:spPr>
          <a:xfrm>
            <a:off x="5741142" y="2046849"/>
            <a:ext cx="484632" cy="4783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6" name="Diagramma 5">
            <a:extLst>
              <a:ext uri="{FF2B5EF4-FFF2-40B4-BE49-F238E27FC236}">
                <a16:creationId xmlns:a16="http://schemas.microsoft.com/office/drawing/2014/main" id="{6A56F289-8BD7-4986-9F41-E809186B4F81}"/>
              </a:ext>
            </a:extLst>
          </p:cNvPr>
          <p:cNvGraphicFramePr/>
          <p:nvPr>
            <p:extLst>
              <p:ext uri="{D42A27DB-BD31-4B8C-83A1-F6EECF244321}">
                <p14:modId xmlns:p14="http://schemas.microsoft.com/office/powerpoint/2010/main" val="2185986660"/>
              </p:ext>
            </p:extLst>
          </p:nvPr>
        </p:nvGraphicFramePr>
        <p:xfrm>
          <a:off x="2032000" y="3685735"/>
          <a:ext cx="8128000" cy="2452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3913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5C03E5-51B7-44E9-89C8-123AE8AE1463}"/>
              </a:ext>
            </a:extLst>
          </p:cNvPr>
          <p:cNvSpPr>
            <a:spLocks noGrp="1"/>
          </p:cNvSpPr>
          <p:nvPr>
            <p:ph type="title"/>
          </p:nvPr>
        </p:nvSpPr>
        <p:spPr/>
        <p:txBody>
          <a:bodyPr>
            <a:normAutofit/>
          </a:bodyPr>
          <a:lstStyle/>
          <a:p>
            <a:pPr algn="ctr"/>
            <a:r>
              <a:rPr lang="it-IT" sz="3200" b="1" dirty="0">
                <a:latin typeface="Arial Black" panose="020B0A04020102020204" pitchFamily="34" charset="0"/>
              </a:rPr>
              <a:t>IL SERVIZIO SOCIALE COME PROFESSIONE</a:t>
            </a:r>
          </a:p>
        </p:txBody>
      </p:sp>
      <p:sp>
        <p:nvSpPr>
          <p:cNvPr id="3" name="Segnaposto contenuto 2">
            <a:extLst>
              <a:ext uri="{FF2B5EF4-FFF2-40B4-BE49-F238E27FC236}">
                <a16:creationId xmlns:a16="http://schemas.microsoft.com/office/drawing/2014/main" id="{7D115EAB-6C70-4849-95AB-2AE6BA881ACC}"/>
              </a:ext>
            </a:extLst>
          </p:cNvPr>
          <p:cNvSpPr>
            <a:spLocks noGrp="1"/>
          </p:cNvSpPr>
          <p:nvPr>
            <p:ph idx="1"/>
          </p:nvPr>
        </p:nvSpPr>
        <p:spPr/>
        <p:txBody>
          <a:bodyPr>
            <a:normAutofit fontScale="92500" lnSpcReduction="10000"/>
          </a:bodyPr>
          <a:lstStyle/>
          <a:p>
            <a:r>
              <a:rPr lang="it-IT" b="1" dirty="0"/>
              <a:t>Professione di aiuto – </a:t>
            </a:r>
            <a:r>
              <a:rPr lang="it-IT" dirty="0"/>
              <a:t>aiuto, sostegno, servizio alla/e persona/e in situazione di disagio, difficoltà, fragilità, vulnerabilità, in tutte le età della vita ed in tutti i contesti ambientali di relazione.</a:t>
            </a:r>
          </a:p>
          <a:p>
            <a:r>
              <a:rPr lang="it-IT" b="1" dirty="0"/>
              <a:t>Esercitata da Assistenti Sociali – </a:t>
            </a:r>
            <a:r>
              <a:rPr lang="it-IT" dirty="0"/>
              <a:t>all’interno del welfare, in ambito</a:t>
            </a:r>
          </a:p>
          <a:p>
            <a:endParaRPr lang="it-IT" dirty="0"/>
          </a:p>
          <a:p>
            <a:endParaRPr lang="it-IT" dirty="0"/>
          </a:p>
          <a:p>
            <a:endParaRPr lang="it-IT" dirty="0"/>
          </a:p>
          <a:p>
            <a:endParaRPr lang="it-IT" dirty="0"/>
          </a:p>
          <a:p>
            <a:endParaRPr lang="it-IT" dirty="0"/>
          </a:p>
          <a:p>
            <a:r>
              <a:rPr lang="it-IT" b="1" dirty="0"/>
              <a:t>In autonomia tecnico professionale ed indipendenza di giudizio</a:t>
            </a:r>
          </a:p>
        </p:txBody>
      </p:sp>
      <p:sp>
        <p:nvSpPr>
          <p:cNvPr id="4" name="Rettangolo 3">
            <a:extLst>
              <a:ext uri="{FF2B5EF4-FFF2-40B4-BE49-F238E27FC236}">
                <a16:creationId xmlns:a16="http://schemas.microsoft.com/office/drawing/2014/main" id="{557C4860-0593-4190-A62E-A0DB64A684FD}"/>
              </a:ext>
            </a:extLst>
          </p:cNvPr>
          <p:cNvSpPr/>
          <p:nvPr/>
        </p:nvSpPr>
        <p:spPr>
          <a:xfrm>
            <a:off x="1758461" y="3429000"/>
            <a:ext cx="2039815" cy="541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PUBBLICO</a:t>
            </a:r>
          </a:p>
        </p:txBody>
      </p:sp>
      <p:sp>
        <p:nvSpPr>
          <p:cNvPr id="6" name="Rettangolo 5">
            <a:extLst>
              <a:ext uri="{FF2B5EF4-FFF2-40B4-BE49-F238E27FC236}">
                <a16:creationId xmlns:a16="http://schemas.microsoft.com/office/drawing/2014/main" id="{4294899C-0631-4F7C-9070-8342B7E9A093}"/>
              </a:ext>
            </a:extLst>
          </p:cNvPr>
          <p:cNvSpPr/>
          <p:nvPr/>
        </p:nvSpPr>
        <p:spPr>
          <a:xfrm>
            <a:off x="4825217" y="3429000"/>
            <a:ext cx="2039815" cy="541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PRIVATO</a:t>
            </a:r>
          </a:p>
        </p:txBody>
      </p:sp>
      <p:sp>
        <p:nvSpPr>
          <p:cNvPr id="8" name="Rettangolo 7">
            <a:extLst>
              <a:ext uri="{FF2B5EF4-FFF2-40B4-BE49-F238E27FC236}">
                <a16:creationId xmlns:a16="http://schemas.microsoft.com/office/drawing/2014/main" id="{437D4409-DB33-4F1E-AF11-C66C9FBC557B}"/>
              </a:ext>
            </a:extLst>
          </p:cNvPr>
          <p:cNvSpPr/>
          <p:nvPr/>
        </p:nvSpPr>
        <p:spPr>
          <a:xfrm rot="10800000" flipH="1" flipV="1">
            <a:off x="8056097" y="3428999"/>
            <a:ext cx="2175804" cy="541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PRIVATO SOCIALE</a:t>
            </a:r>
          </a:p>
        </p:txBody>
      </p:sp>
      <p:sp>
        <p:nvSpPr>
          <p:cNvPr id="9" name="Ovale 8">
            <a:extLst>
              <a:ext uri="{FF2B5EF4-FFF2-40B4-BE49-F238E27FC236}">
                <a16:creationId xmlns:a16="http://schemas.microsoft.com/office/drawing/2014/main" id="{22C73F0D-5450-4DD1-93C7-1877F281AC53}"/>
              </a:ext>
            </a:extLst>
          </p:cNvPr>
          <p:cNvSpPr/>
          <p:nvPr/>
        </p:nvSpPr>
        <p:spPr>
          <a:xfrm>
            <a:off x="2942787" y="4188310"/>
            <a:ext cx="2387404" cy="10120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LAVORO DIPENDENTE</a:t>
            </a:r>
          </a:p>
        </p:txBody>
      </p:sp>
      <p:sp>
        <p:nvSpPr>
          <p:cNvPr id="10" name="Ovale 9">
            <a:extLst>
              <a:ext uri="{FF2B5EF4-FFF2-40B4-BE49-F238E27FC236}">
                <a16:creationId xmlns:a16="http://schemas.microsoft.com/office/drawing/2014/main" id="{2D9B68B1-1702-44C9-B0AC-09B380F47A52}"/>
              </a:ext>
            </a:extLst>
          </p:cNvPr>
          <p:cNvSpPr/>
          <p:nvPr/>
        </p:nvSpPr>
        <p:spPr>
          <a:xfrm rot="10800000" flipH="1" flipV="1">
            <a:off x="6295004" y="4188310"/>
            <a:ext cx="2556216" cy="10120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LIBERO PROFESSIONALE</a:t>
            </a:r>
          </a:p>
        </p:txBody>
      </p:sp>
    </p:spTree>
    <p:extLst>
      <p:ext uri="{BB962C8B-B14F-4D97-AF65-F5344CB8AC3E}">
        <p14:creationId xmlns:p14="http://schemas.microsoft.com/office/powerpoint/2010/main" val="2994721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99E2D6-5A38-433B-A012-716BA2A6A6D0}"/>
              </a:ext>
            </a:extLst>
          </p:cNvPr>
          <p:cNvSpPr>
            <a:spLocks noGrp="1"/>
          </p:cNvSpPr>
          <p:nvPr>
            <p:ph type="title"/>
          </p:nvPr>
        </p:nvSpPr>
        <p:spPr>
          <a:xfrm>
            <a:off x="838200" y="365125"/>
            <a:ext cx="10515600" cy="816911"/>
          </a:xfrm>
        </p:spPr>
        <p:txBody>
          <a:bodyPr/>
          <a:lstStyle/>
          <a:p>
            <a:pPr algn="ctr"/>
            <a:r>
              <a:rPr lang="it-IT" b="1" i="1" dirty="0">
                <a:latin typeface="+mn-lt"/>
              </a:rPr>
              <a:t>IL LAVORO NUOVO  </a:t>
            </a:r>
            <a:r>
              <a:rPr lang="it-IT" sz="2400" b="1" i="1" dirty="0">
                <a:latin typeface="+mn-lt"/>
              </a:rPr>
              <a:t>(Bianchi)</a:t>
            </a:r>
            <a:endParaRPr lang="it-IT" b="1" i="1" dirty="0">
              <a:latin typeface="+mn-lt"/>
            </a:endParaRPr>
          </a:p>
        </p:txBody>
      </p:sp>
      <p:sp>
        <p:nvSpPr>
          <p:cNvPr id="3" name="Segnaposto contenuto 2">
            <a:extLst>
              <a:ext uri="{FF2B5EF4-FFF2-40B4-BE49-F238E27FC236}">
                <a16:creationId xmlns:a16="http://schemas.microsoft.com/office/drawing/2014/main" id="{4630FB6F-6170-4353-A693-BB9A12C82FDA}"/>
              </a:ext>
            </a:extLst>
          </p:cNvPr>
          <p:cNvSpPr>
            <a:spLocks noGrp="1"/>
          </p:cNvSpPr>
          <p:nvPr>
            <p:ph idx="1"/>
          </p:nvPr>
        </p:nvSpPr>
        <p:spPr>
          <a:xfrm>
            <a:off x="838200" y="1853760"/>
            <a:ext cx="10515600" cy="4351338"/>
          </a:xfrm>
        </p:spPr>
        <p:txBody>
          <a:bodyPr/>
          <a:lstStyle/>
          <a:p>
            <a:pPr marL="0" indent="0" algn="ctr">
              <a:buNone/>
            </a:pPr>
            <a:r>
              <a:rPr lang="it-IT" dirty="0">
                <a:latin typeface="Arial Black" panose="020B0A04020102020204" pitchFamily="34" charset="0"/>
              </a:rPr>
              <a:t>PUNTO FOCALE DEL S.S.</a:t>
            </a:r>
          </a:p>
          <a:p>
            <a:pPr marL="0" indent="0" algn="ctr">
              <a:buNone/>
            </a:pPr>
            <a:endParaRPr lang="it-IT" dirty="0">
              <a:latin typeface="Arial Black" panose="020B0A04020102020204" pitchFamily="34" charset="0"/>
            </a:endParaRPr>
          </a:p>
          <a:p>
            <a:pPr marL="0" indent="0" algn="ctr">
              <a:buNone/>
            </a:pPr>
            <a:r>
              <a:rPr lang="it-IT" dirty="0">
                <a:latin typeface="Arial Black" panose="020B0A04020102020204" pitchFamily="34" charset="0"/>
              </a:rPr>
              <a:t>RELAZIONE TRA</a:t>
            </a:r>
          </a:p>
          <a:p>
            <a:pPr marL="0" indent="0">
              <a:buNone/>
            </a:pPr>
            <a:r>
              <a:rPr lang="it-IT" dirty="0">
                <a:latin typeface="Arial Black" panose="020B0A04020102020204" pitchFamily="34" charset="0"/>
              </a:rPr>
              <a:t>              PERSONA                           AMBIENTE</a:t>
            </a:r>
          </a:p>
          <a:p>
            <a:pPr marL="0" indent="0">
              <a:buNone/>
            </a:pPr>
            <a:endParaRPr lang="it-IT" dirty="0">
              <a:latin typeface="Arial Black" panose="020B0A04020102020204" pitchFamily="34" charset="0"/>
            </a:endParaRPr>
          </a:p>
          <a:p>
            <a:pPr marL="0" indent="0" algn="ctr">
              <a:buNone/>
            </a:pPr>
            <a:r>
              <a:rPr lang="it-IT" dirty="0">
                <a:latin typeface="Arial Black" panose="020B0A04020102020204" pitchFamily="34" charset="0"/>
              </a:rPr>
              <a:t>LAVORO NUOVO</a:t>
            </a:r>
          </a:p>
          <a:p>
            <a:pPr marL="0" indent="0" algn="ctr">
              <a:buNone/>
            </a:pPr>
            <a:r>
              <a:rPr lang="it-IT" dirty="0"/>
              <a:t>(diverso da quello amministrativo, dalla psicoterapia </a:t>
            </a:r>
          </a:p>
          <a:p>
            <a:pPr marL="0" indent="0" algn="ctr">
              <a:buNone/>
            </a:pPr>
            <a:r>
              <a:rPr lang="it-IT" dirty="0"/>
              <a:t>e dall’azione politica in senso stretto)</a:t>
            </a:r>
          </a:p>
        </p:txBody>
      </p:sp>
      <p:sp>
        <p:nvSpPr>
          <p:cNvPr id="4" name="Freccia in giù 3">
            <a:extLst>
              <a:ext uri="{FF2B5EF4-FFF2-40B4-BE49-F238E27FC236}">
                <a16:creationId xmlns:a16="http://schemas.microsoft.com/office/drawing/2014/main" id="{5FBA0DF3-783A-436D-BB83-DC050BD71EF8}"/>
              </a:ext>
            </a:extLst>
          </p:cNvPr>
          <p:cNvSpPr/>
          <p:nvPr/>
        </p:nvSpPr>
        <p:spPr>
          <a:xfrm>
            <a:off x="5838678" y="2377440"/>
            <a:ext cx="514643" cy="379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a:extLst>
              <a:ext uri="{FF2B5EF4-FFF2-40B4-BE49-F238E27FC236}">
                <a16:creationId xmlns:a16="http://schemas.microsoft.com/office/drawing/2014/main" id="{66721C33-C219-4EAB-B8DB-FF32528AD362}"/>
              </a:ext>
            </a:extLst>
          </p:cNvPr>
          <p:cNvSpPr/>
          <p:nvPr/>
        </p:nvSpPr>
        <p:spPr>
          <a:xfrm>
            <a:off x="5275383" y="3428991"/>
            <a:ext cx="820615" cy="467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sinistra 5">
            <a:extLst>
              <a:ext uri="{FF2B5EF4-FFF2-40B4-BE49-F238E27FC236}">
                <a16:creationId xmlns:a16="http://schemas.microsoft.com/office/drawing/2014/main" id="{93B0128A-3178-4214-9F3B-B906697D83A1}"/>
              </a:ext>
            </a:extLst>
          </p:cNvPr>
          <p:cNvSpPr/>
          <p:nvPr/>
        </p:nvSpPr>
        <p:spPr>
          <a:xfrm rot="10800000" flipH="1">
            <a:off x="6274776" y="3428991"/>
            <a:ext cx="820615" cy="4501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7301E2B3-83A6-458B-923E-F357D9C2A06B}"/>
              </a:ext>
            </a:extLst>
          </p:cNvPr>
          <p:cNvSpPr/>
          <p:nvPr/>
        </p:nvSpPr>
        <p:spPr>
          <a:xfrm>
            <a:off x="590842" y="1252025"/>
            <a:ext cx="2518117" cy="2039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No cambiamento della persona in relazione ad una determinata patologia o disturbo di personalità</a:t>
            </a:r>
          </a:p>
        </p:txBody>
      </p:sp>
      <p:sp>
        <p:nvSpPr>
          <p:cNvPr id="8" name="Rettangolo 7">
            <a:extLst>
              <a:ext uri="{FF2B5EF4-FFF2-40B4-BE49-F238E27FC236}">
                <a16:creationId xmlns:a16="http://schemas.microsoft.com/office/drawing/2014/main" id="{FDA96BCC-DC81-4682-8690-6B005C735C87}"/>
              </a:ext>
            </a:extLst>
          </p:cNvPr>
          <p:cNvSpPr/>
          <p:nvPr/>
        </p:nvSpPr>
        <p:spPr>
          <a:xfrm>
            <a:off x="8904849" y="1252024"/>
            <a:ext cx="2696309" cy="2039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No cambiamento della realtà indipendentemente dalle persone che vi fanno parte</a:t>
            </a:r>
          </a:p>
        </p:txBody>
      </p:sp>
    </p:spTree>
    <p:extLst>
      <p:ext uri="{BB962C8B-B14F-4D97-AF65-F5344CB8AC3E}">
        <p14:creationId xmlns:p14="http://schemas.microsoft.com/office/powerpoint/2010/main" val="639372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4733EB-9CE1-42A6-A15E-ABD6E9341AA3}"/>
              </a:ext>
            </a:extLst>
          </p:cNvPr>
          <p:cNvSpPr>
            <a:spLocks noGrp="1"/>
          </p:cNvSpPr>
          <p:nvPr>
            <p:ph type="title"/>
          </p:nvPr>
        </p:nvSpPr>
        <p:spPr>
          <a:xfrm>
            <a:off x="838200" y="365125"/>
            <a:ext cx="10515600" cy="985373"/>
          </a:xfrm>
        </p:spPr>
        <p:txBody>
          <a:bodyPr>
            <a:normAutofit fontScale="90000"/>
          </a:bodyPr>
          <a:lstStyle/>
          <a:p>
            <a:pPr algn="ctr"/>
            <a:br>
              <a:rPr lang="it-IT" b="1" i="1" dirty="0">
                <a:latin typeface="+mn-lt"/>
              </a:rPr>
            </a:br>
            <a:r>
              <a:rPr lang="it-IT" b="1" i="1" dirty="0">
                <a:latin typeface="+mn-lt"/>
              </a:rPr>
              <a:t>GLI AA.SS. INTERVENGONO SUI CONFINI </a:t>
            </a:r>
            <a:br>
              <a:rPr lang="it-IT" b="1" i="1" dirty="0">
                <a:latin typeface="+mn-lt"/>
              </a:rPr>
            </a:br>
            <a:r>
              <a:rPr lang="it-IT" sz="2400" b="1" i="1" dirty="0">
                <a:latin typeface="+mn-lt"/>
              </a:rPr>
              <a:t>(Abbott in </a:t>
            </a:r>
            <a:r>
              <a:rPr lang="it-IT" sz="2400" b="1" i="1" dirty="0" err="1">
                <a:latin typeface="+mn-lt"/>
              </a:rPr>
              <a:t>Fargion</a:t>
            </a:r>
            <a:r>
              <a:rPr lang="it-IT" sz="2400" b="1" i="1" dirty="0">
                <a:latin typeface="+mn-lt"/>
              </a:rPr>
              <a:t>)</a:t>
            </a:r>
            <a:r>
              <a:rPr lang="it-IT" b="1" i="1" dirty="0">
                <a:latin typeface="+mn-lt"/>
              </a:rPr>
              <a:t> </a:t>
            </a:r>
            <a:br>
              <a:rPr lang="it-IT" dirty="0"/>
            </a:br>
            <a:endParaRPr lang="it-IT" b="1" i="1" dirty="0">
              <a:latin typeface="+mn-lt"/>
            </a:endParaRPr>
          </a:p>
        </p:txBody>
      </p:sp>
      <p:graphicFrame>
        <p:nvGraphicFramePr>
          <p:cNvPr id="4" name="Segnaposto contenuto 3">
            <a:extLst>
              <a:ext uri="{FF2B5EF4-FFF2-40B4-BE49-F238E27FC236}">
                <a16:creationId xmlns:a16="http://schemas.microsoft.com/office/drawing/2014/main" id="{43460C65-34B2-469A-8A81-5E2ABE88840F}"/>
              </a:ext>
            </a:extLst>
          </p:cNvPr>
          <p:cNvGraphicFramePr>
            <a:graphicFrameLocks noGrp="1"/>
          </p:cNvGraphicFramePr>
          <p:nvPr>
            <p:ph idx="1"/>
            <p:extLst>
              <p:ext uri="{D42A27DB-BD31-4B8C-83A1-F6EECF244321}">
                <p14:modId xmlns:p14="http://schemas.microsoft.com/office/powerpoint/2010/main" val="39218918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5897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8509AF-D21B-4C9C-803C-2683AA3F2A1B}"/>
              </a:ext>
            </a:extLst>
          </p:cNvPr>
          <p:cNvSpPr>
            <a:spLocks noGrp="1"/>
          </p:cNvSpPr>
          <p:nvPr>
            <p:ph type="title"/>
          </p:nvPr>
        </p:nvSpPr>
        <p:spPr>
          <a:xfrm>
            <a:off x="838200" y="365125"/>
            <a:ext cx="10515600" cy="844697"/>
          </a:xfrm>
        </p:spPr>
        <p:txBody>
          <a:bodyPr/>
          <a:lstStyle/>
          <a:p>
            <a:pPr algn="ctr"/>
            <a:r>
              <a:rPr lang="it-IT" b="1" i="1" dirty="0">
                <a:latin typeface="+mn-lt"/>
              </a:rPr>
              <a:t>CHI E’ IL BROKER? </a:t>
            </a:r>
            <a:r>
              <a:rPr lang="it-IT" sz="2400" b="1" i="1" dirty="0">
                <a:latin typeface="+mn-lt"/>
              </a:rPr>
              <a:t>(</a:t>
            </a:r>
            <a:r>
              <a:rPr lang="it-IT" sz="2400" b="1" i="1" dirty="0" err="1">
                <a:latin typeface="+mn-lt"/>
              </a:rPr>
              <a:t>Boissevain</a:t>
            </a:r>
            <a:r>
              <a:rPr lang="it-IT" sz="2400" b="1" i="1" dirty="0">
                <a:latin typeface="+mn-lt"/>
              </a:rPr>
              <a:t>)</a:t>
            </a:r>
            <a:endParaRPr lang="it-IT" b="1" i="1" dirty="0">
              <a:latin typeface="+mn-lt"/>
            </a:endParaRPr>
          </a:p>
        </p:txBody>
      </p:sp>
      <p:sp>
        <p:nvSpPr>
          <p:cNvPr id="3" name="Segnaposto contenuto 2">
            <a:extLst>
              <a:ext uri="{FF2B5EF4-FFF2-40B4-BE49-F238E27FC236}">
                <a16:creationId xmlns:a16="http://schemas.microsoft.com/office/drawing/2014/main" id="{704ADE79-E95F-4BB4-9525-2BA6720971C6}"/>
              </a:ext>
            </a:extLst>
          </p:cNvPr>
          <p:cNvSpPr>
            <a:spLocks noGrp="1"/>
          </p:cNvSpPr>
          <p:nvPr>
            <p:ph idx="1"/>
          </p:nvPr>
        </p:nvSpPr>
        <p:spPr>
          <a:xfrm>
            <a:off x="838200" y="1209822"/>
            <a:ext cx="10515600" cy="4967141"/>
          </a:xfrm>
        </p:spPr>
        <p:txBody>
          <a:bodyPr>
            <a:normAutofit fontScale="92500"/>
          </a:bodyPr>
          <a:lstStyle/>
          <a:p>
            <a:pPr marL="0" indent="0" algn="ctr">
              <a:buNone/>
            </a:pPr>
            <a:r>
              <a:rPr lang="it-IT" b="1" dirty="0"/>
              <a:t>BROKER = mediatore – intermediario</a:t>
            </a:r>
          </a:p>
          <a:p>
            <a:pPr marL="0" indent="0" algn="ctr">
              <a:buNone/>
            </a:pPr>
            <a:r>
              <a:rPr lang="it-IT" dirty="0"/>
              <a:t>(non per professione, ma per caratteristiche personali)</a:t>
            </a:r>
          </a:p>
          <a:p>
            <a:pPr marL="0" indent="0" algn="ctr">
              <a:buNone/>
            </a:pPr>
            <a:r>
              <a:rPr lang="it-IT" b="1" dirty="0"/>
              <a:t>AGISCE PER METTERE IN COMUNICAZIONE PERSONE </a:t>
            </a:r>
          </a:p>
          <a:p>
            <a:pPr marL="0" indent="0" algn="ctr">
              <a:buNone/>
            </a:pPr>
            <a:r>
              <a:rPr lang="it-IT" b="1" dirty="0"/>
              <a:t>traendone un vantaggio in termini personali o professionali</a:t>
            </a:r>
            <a:endParaRPr lang="it-IT" dirty="0"/>
          </a:p>
          <a:p>
            <a:pPr marL="0" indent="0" algn="ctr">
              <a:buNone/>
            </a:pPr>
            <a:endParaRPr lang="it-IT" b="1" dirty="0"/>
          </a:p>
          <a:p>
            <a:pPr marL="0" indent="0" algn="ctr">
              <a:buNone/>
            </a:pPr>
            <a:r>
              <a:rPr lang="it-IT" b="1" dirty="0"/>
              <a:t>IL SUO CAPITALE E’ LA SUA RETE PERSONALE DI RELAZIONI</a:t>
            </a:r>
          </a:p>
          <a:p>
            <a:pPr marL="0" indent="0" algn="ctr">
              <a:buNone/>
            </a:pPr>
            <a:r>
              <a:rPr lang="it-IT" dirty="0"/>
              <a:t>tutti i suoi canali di comunicazione e contatti strategici </a:t>
            </a:r>
          </a:p>
          <a:p>
            <a:pPr marL="0" indent="0" algn="ctr">
              <a:buNone/>
            </a:pPr>
            <a:r>
              <a:rPr lang="it-IT" dirty="0"/>
              <a:t>con le persone che cercano di avere accesso a delle risorse e </a:t>
            </a:r>
          </a:p>
          <a:p>
            <a:pPr marL="0" indent="0" algn="ctr">
              <a:buNone/>
            </a:pPr>
            <a:r>
              <a:rPr lang="it-IT" dirty="0"/>
              <a:t>con le persone che controllano e dispensano beni e risorse o </a:t>
            </a:r>
          </a:p>
          <a:p>
            <a:pPr marL="0" indent="0" algn="ctr">
              <a:buNone/>
            </a:pPr>
            <a:r>
              <a:rPr lang="it-IT" dirty="0"/>
              <a:t>che hanno accesso alle persone che controllano e dispensano beni e risorse</a:t>
            </a:r>
          </a:p>
        </p:txBody>
      </p:sp>
      <p:sp>
        <p:nvSpPr>
          <p:cNvPr id="6" name="Freccia in giù 5">
            <a:extLst>
              <a:ext uri="{FF2B5EF4-FFF2-40B4-BE49-F238E27FC236}">
                <a16:creationId xmlns:a16="http://schemas.microsoft.com/office/drawing/2014/main" id="{38A79A01-D3C0-4DD0-9357-BDEBCEE3B852}"/>
              </a:ext>
            </a:extLst>
          </p:cNvPr>
          <p:cNvSpPr/>
          <p:nvPr/>
        </p:nvSpPr>
        <p:spPr>
          <a:xfrm>
            <a:off x="5853684" y="3229158"/>
            <a:ext cx="484632" cy="4642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33940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249D7E-1CF3-4165-985F-F046B9335415}"/>
              </a:ext>
            </a:extLst>
          </p:cNvPr>
          <p:cNvSpPr>
            <a:spLocks noGrp="1"/>
          </p:cNvSpPr>
          <p:nvPr>
            <p:ph type="title"/>
          </p:nvPr>
        </p:nvSpPr>
        <p:spPr/>
        <p:txBody>
          <a:bodyPr/>
          <a:lstStyle/>
          <a:p>
            <a:pPr algn="ctr"/>
            <a:r>
              <a:rPr lang="it-IT" b="1" i="1" dirty="0">
                <a:latin typeface="+mn-lt"/>
              </a:rPr>
              <a:t>CARATTERISTICHE DEL BROKER</a:t>
            </a:r>
          </a:p>
        </p:txBody>
      </p:sp>
      <p:graphicFrame>
        <p:nvGraphicFramePr>
          <p:cNvPr id="4" name="Segnaposto contenuto 3">
            <a:extLst>
              <a:ext uri="{FF2B5EF4-FFF2-40B4-BE49-F238E27FC236}">
                <a16:creationId xmlns:a16="http://schemas.microsoft.com/office/drawing/2014/main" id="{6CB0D609-1FCF-4293-AAF3-CEE57930A402}"/>
              </a:ext>
            </a:extLst>
          </p:cNvPr>
          <p:cNvGraphicFramePr>
            <a:graphicFrameLocks noGrp="1"/>
          </p:cNvGraphicFramePr>
          <p:nvPr>
            <p:ph idx="1"/>
            <p:extLst>
              <p:ext uri="{D42A27DB-BD31-4B8C-83A1-F6EECF244321}">
                <p14:modId xmlns:p14="http://schemas.microsoft.com/office/powerpoint/2010/main" val="42929448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636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3B4F56-0A19-47D9-9865-E23AD1CDF62B}"/>
              </a:ext>
            </a:extLst>
          </p:cNvPr>
          <p:cNvSpPr>
            <a:spLocks noGrp="1"/>
          </p:cNvSpPr>
          <p:nvPr>
            <p:ph type="title"/>
          </p:nvPr>
        </p:nvSpPr>
        <p:spPr>
          <a:xfrm>
            <a:off x="838200" y="365125"/>
            <a:ext cx="10515600" cy="1111983"/>
          </a:xfrm>
        </p:spPr>
        <p:txBody>
          <a:bodyPr>
            <a:normAutofit fontScale="90000"/>
          </a:bodyPr>
          <a:lstStyle/>
          <a:p>
            <a:pPr algn="ctr"/>
            <a:r>
              <a:rPr lang="it-IT" b="1" i="1" dirty="0">
                <a:latin typeface="+mn-lt"/>
              </a:rPr>
              <a:t>CARATTERISTICHE DELLA RETE DEL BROKER</a:t>
            </a:r>
            <a:br>
              <a:rPr lang="it-IT" b="1" i="1" dirty="0">
                <a:latin typeface="+mn-lt"/>
              </a:rPr>
            </a:br>
            <a:r>
              <a:rPr lang="it-IT" b="1" i="1" dirty="0">
                <a:latin typeface="+mn-lt"/>
              </a:rPr>
              <a:t> </a:t>
            </a:r>
            <a:r>
              <a:rPr lang="it-IT" sz="2400" b="1" i="1" dirty="0">
                <a:latin typeface="+mn-lt"/>
              </a:rPr>
              <a:t>(D. Piselli - 2001)</a:t>
            </a:r>
            <a:endParaRPr lang="it-IT" dirty="0"/>
          </a:p>
        </p:txBody>
      </p:sp>
      <p:graphicFrame>
        <p:nvGraphicFramePr>
          <p:cNvPr id="4" name="Segnaposto contenuto 3">
            <a:extLst>
              <a:ext uri="{FF2B5EF4-FFF2-40B4-BE49-F238E27FC236}">
                <a16:creationId xmlns:a16="http://schemas.microsoft.com/office/drawing/2014/main" id="{A7694B0C-E077-4F18-B2B0-2E895067250F}"/>
              </a:ext>
            </a:extLst>
          </p:cNvPr>
          <p:cNvGraphicFramePr>
            <a:graphicFrameLocks noGrp="1"/>
          </p:cNvGraphicFramePr>
          <p:nvPr>
            <p:ph idx="1"/>
            <p:extLst>
              <p:ext uri="{D42A27DB-BD31-4B8C-83A1-F6EECF244321}">
                <p14:modId xmlns:p14="http://schemas.microsoft.com/office/powerpoint/2010/main" val="10860364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9426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0A7FD-B3A0-4CB1-AD9C-560BCBDC392A}"/>
              </a:ext>
            </a:extLst>
          </p:cNvPr>
          <p:cNvSpPr>
            <a:spLocks noGrp="1"/>
          </p:cNvSpPr>
          <p:nvPr>
            <p:ph type="title"/>
          </p:nvPr>
        </p:nvSpPr>
        <p:spPr/>
        <p:txBody>
          <a:bodyPr/>
          <a:lstStyle/>
          <a:p>
            <a:pPr algn="ctr"/>
            <a:r>
              <a:rPr lang="it-IT" b="1" i="1" dirty="0">
                <a:latin typeface="+mn-lt"/>
              </a:rPr>
              <a:t>COSA E’ UNA RISORSA?</a:t>
            </a:r>
          </a:p>
        </p:txBody>
      </p:sp>
      <p:graphicFrame>
        <p:nvGraphicFramePr>
          <p:cNvPr id="4" name="Segnaposto contenuto 3">
            <a:extLst>
              <a:ext uri="{FF2B5EF4-FFF2-40B4-BE49-F238E27FC236}">
                <a16:creationId xmlns:a16="http://schemas.microsoft.com/office/drawing/2014/main" id="{BC2F25C6-0EDC-4570-BFFF-11C7B389B9BA}"/>
              </a:ext>
            </a:extLst>
          </p:cNvPr>
          <p:cNvGraphicFramePr>
            <a:graphicFrameLocks noGrp="1"/>
          </p:cNvGraphicFramePr>
          <p:nvPr>
            <p:ph idx="1"/>
            <p:extLst>
              <p:ext uri="{D42A27DB-BD31-4B8C-83A1-F6EECF244321}">
                <p14:modId xmlns:p14="http://schemas.microsoft.com/office/powerpoint/2010/main" val="35673434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1002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4D952F-DB2A-4052-923F-5AC579BC4007}"/>
              </a:ext>
            </a:extLst>
          </p:cNvPr>
          <p:cNvSpPr>
            <a:spLocks noGrp="1"/>
          </p:cNvSpPr>
          <p:nvPr>
            <p:ph type="title"/>
          </p:nvPr>
        </p:nvSpPr>
        <p:spPr/>
        <p:txBody>
          <a:bodyPr/>
          <a:lstStyle/>
          <a:p>
            <a:pPr algn="ctr"/>
            <a:r>
              <a:rPr lang="it-IT" b="1" i="1" dirty="0">
                <a:latin typeface="+mn-lt"/>
              </a:rPr>
              <a:t>LE RISORSE </a:t>
            </a:r>
          </a:p>
        </p:txBody>
      </p:sp>
      <p:graphicFrame>
        <p:nvGraphicFramePr>
          <p:cNvPr id="4" name="Segnaposto contenuto 3">
            <a:extLst>
              <a:ext uri="{FF2B5EF4-FFF2-40B4-BE49-F238E27FC236}">
                <a16:creationId xmlns:a16="http://schemas.microsoft.com/office/drawing/2014/main" id="{AEB99AD1-771C-4203-B7B6-4C4D708AA3D0}"/>
              </a:ext>
            </a:extLst>
          </p:cNvPr>
          <p:cNvGraphicFramePr>
            <a:graphicFrameLocks noGrp="1"/>
          </p:cNvGraphicFramePr>
          <p:nvPr>
            <p:ph idx="1"/>
            <p:extLst>
              <p:ext uri="{D42A27DB-BD31-4B8C-83A1-F6EECF244321}">
                <p14:modId xmlns:p14="http://schemas.microsoft.com/office/powerpoint/2010/main" val="4026471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34831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8A89BC-6EFE-4E9B-A46B-2AF7BFA82954}"/>
              </a:ext>
            </a:extLst>
          </p:cNvPr>
          <p:cNvSpPr>
            <a:spLocks noGrp="1"/>
          </p:cNvSpPr>
          <p:nvPr>
            <p:ph type="title"/>
          </p:nvPr>
        </p:nvSpPr>
        <p:spPr/>
        <p:txBody>
          <a:bodyPr/>
          <a:lstStyle/>
          <a:p>
            <a:pPr algn="ctr"/>
            <a:r>
              <a:rPr lang="it-IT" b="1" i="1" dirty="0">
                <a:latin typeface="+mn-lt"/>
              </a:rPr>
              <a:t>MODALITA’ DI OPERARE DEL S.S.</a:t>
            </a:r>
          </a:p>
        </p:txBody>
      </p:sp>
      <p:graphicFrame>
        <p:nvGraphicFramePr>
          <p:cNvPr id="4" name="Segnaposto contenuto 3">
            <a:extLst>
              <a:ext uri="{FF2B5EF4-FFF2-40B4-BE49-F238E27FC236}">
                <a16:creationId xmlns:a16="http://schemas.microsoft.com/office/drawing/2014/main" id="{FB276DC9-83C9-48BC-B787-52DBEB211299}"/>
              </a:ext>
            </a:extLst>
          </p:cNvPr>
          <p:cNvGraphicFramePr>
            <a:graphicFrameLocks noGrp="1"/>
          </p:cNvGraphicFramePr>
          <p:nvPr>
            <p:ph idx="1"/>
            <p:extLst>
              <p:ext uri="{D42A27DB-BD31-4B8C-83A1-F6EECF244321}">
                <p14:modId xmlns:p14="http://schemas.microsoft.com/office/powerpoint/2010/main" val="2832429628"/>
              </p:ext>
            </p:extLst>
          </p:nvPr>
        </p:nvGraphicFramePr>
        <p:xfrm>
          <a:off x="842889" y="1690688"/>
          <a:ext cx="10515600" cy="4344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4662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3D3F37-1335-406E-AF8F-A7547250AD68}"/>
              </a:ext>
            </a:extLst>
          </p:cNvPr>
          <p:cNvSpPr>
            <a:spLocks noGrp="1"/>
          </p:cNvSpPr>
          <p:nvPr>
            <p:ph type="title"/>
          </p:nvPr>
        </p:nvSpPr>
        <p:spPr/>
        <p:txBody>
          <a:bodyPr/>
          <a:lstStyle/>
          <a:p>
            <a:pPr algn="ctr"/>
            <a:r>
              <a:rPr lang="it-IT" b="1" i="1" dirty="0">
                <a:latin typeface="+mn-lt"/>
              </a:rPr>
              <a:t>OTTICA TRIFOCALE </a:t>
            </a:r>
            <a:r>
              <a:rPr lang="it-IT" sz="2400" b="1" i="1" dirty="0">
                <a:latin typeface="+mn-lt"/>
              </a:rPr>
              <a:t>(Dellavalle)</a:t>
            </a:r>
            <a:endParaRPr lang="it-IT" b="1" i="1" dirty="0">
              <a:latin typeface="+mn-lt"/>
            </a:endParaRPr>
          </a:p>
        </p:txBody>
      </p:sp>
      <p:graphicFrame>
        <p:nvGraphicFramePr>
          <p:cNvPr id="4" name="Segnaposto contenuto 3">
            <a:extLst>
              <a:ext uri="{FF2B5EF4-FFF2-40B4-BE49-F238E27FC236}">
                <a16:creationId xmlns:a16="http://schemas.microsoft.com/office/drawing/2014/main" id="{CA26EC2A-5D3E-4727-A548-C1BDEE9AC8D8}"/>
              </a:ext>
            </a:extLst>
          </p:cNvPr>
          <p:cNvGraphicFramePr>
            <a:graphicFrameLocks noGrp="1"/>
          </p:cNvGraphicFramePr>
          <p:nvPr>
            <p:ph idx="1"/>
            <p:extLst>
              <p:ext uri="{D42A27DB-BD31-4B8C-83A1-F6EECF244321}">
                <p14:modId xmlns:p14="http://schemas.microsoft.com/office/powerpoint/2010/main" val="30089058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70161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943534-9ACA-45DB-973C-47965953F36D}"/>
              </a:ext>
            </a:extLst>
          </p:cNvPr>
          <p:cNvSpPr>
            <a:spLocks noGrp="1"/>
          </p:cNvSpPr>
          <p:nvPr>
            <p:ph type="title"/>
          </p:nvPr>
        </p:nvSpPr>
        <p:spPr>
          <a:xfrm>
            <a:off x="838200" y="365125"/>
            <a:ext cx="10515600" cy="802493"/>
          </a:xfrm>
        </p:spPr>
        <p:txBody>
          <a:bodyPr/>
          <a:lstStyle/>
          <a:p>
            <a:pPr algn="ctr"/>
            <a:r>
              <a:rPr lang="it-IT" b="1" i="1" dirty="0">
                <a:latin typeface="+mn-lt"/>
              </a:rPr>
              <a:t>LA NEGOZIAZIONE</a:t>
            </a:r>
          </a:p>
        </p:txBody>
      </p:sp>
      <p:sp>
        <p:nvSpPr>
          <p:cNvPr id="3" name="Segnaposto contenuto 2">
            <a:extLst>
              <a:ext uri="{FF2B5EF4-FFF2-40B4-BE49-F238E27FC236}">
                <a16:creationId xmlns:a16="http://schemas.microsoft.com/office/drawing/2014/main" id="{A6F8B51F-4706-4AE5-8FCB-AF2C17F6FF54}"/>
              </a:ext>
            </a:extLst>
          </p:cNvPr>
          <p:cNvSpPr>
            <a:spLocks noGrp="1"/>
          </p:cNvSpPr>
          <p:nvPr>
            <p:ph idx="1"/>
          </p:nvPr>
        </p:nvSpPr>
        <p:spPr>
          <a:xfrm>
            <a:off x="838200" y="1266092"/>
            <a:ext cx="10515600" cy="4910871"/>
          </a:xfrm>
        </p:spPr>
        <p:txBody>
          <a:bodyPr>
            <a:normAutofit lnSpcReduction="10000"/>
          </a:bodyPr>
          <a:lstStyle/>
          <a:p>
            <a:pPr marL="0" indent="0" algn="ctr">
              <a:buNone/>
            </a:pPr>
            <a:r>
              <a:rPr lang="it-IT" sz="2400" dirty="0">
                <a:latin typeface="Arial Black" panose="020B0A04020102020204" pitchFamily="34" charset="0"/>
              </a:rPr>
              <a:t>IL SERVIZIO SOCIALE OPERA IN COLLABORAZIONE CON </a:t>
            </a:r>
          </a:p>
          <a:p>
            <a:pPr marL="0" indent="0" algn="ctr">
              <a:buNone/>
            </a:pPr>
            <a:endParaRPr lang="it-IT" dirty="0">
              <a:latin typeface="Arial Black" panose="020B0A04020102020204" pitchFamily="34" charset="0"/>
            </a:endParaRPr>
          </a:p>
          <a:p>
            <a:pPr marL="0" indent="0" algn="ctr">
              <a:buNone/>
            </a:pPr>
            <a:endParaRPr lang="it-IT" b="1" dirty="0">
              <a:latin typeface="Arial Black" panose="020B0A04020102020204" pitchFamily="34" charset="0"/>
            </a:endParaRPr>
          </a:p>
          <a:p>
            <a:pPr marL="0" indent="0" algn="ctr">
              <a:buNone/>
            </a:pPr>
            <a:r>
              <a:rPr lang="it-IT" b="1" dirty="0">
                <a:latin typeface="Arial Black" panose="020B0A04020102020204" pitchFamily="34" charset="0"/>
              </a:rPr>
              <a:t>ALTRI ATTORI </a:t>
            </a:r>
          </a:p>
          <a:p>
            <a:pPr marL="0" indent="0" algn="ctr">
              <a:buNone/>
            </a:pPr>
            <a:r>
              <a:rPr lang="it-IT" b="1" dirty="0"/>
              <a:t>per garantire il rispetto dei diritti</a:t>
            </a:r>
          </a:p>
          <a:p>
            <a:pPr marL="0" indent="0" algn="ctr">
              <a:buNone/>
            </a:pPr>
            <a:r>
              <a:rPr lang="it-IT" b="1" dirty="0"/>
              <a:t>perché venga sentita la voce di tutti </a:t>
            </a:r>
          </a:p>
          <a:p>
            <a:pPr marL="0" indent="0" algn="ctr">
              <a:buNone/>
            </a:pPr>
            <a:endParaRPr lang="it-IT" b="1" dirty="0"/>
          </a:p>
          <a:p>
            <a:pPr marL="0" indent="0" algn="ctr">
              <a:buNone/>
            </a:pPr>
            <a:endParaRPr lang="it-IT" sz="2400" dirty="0">
              <a:latin typeface="Arial Black" panose="020B0A04020102020204" pitchFamily="34" charset="0"/>
            </a:endParaRPr>
          </a:p>
          <a:p>
            <a:pPr marL="0" indent="0" algn="ctr">
              <a:buNone/>
            </a:pPr>
            <a:r>
              <a:rPr lang="it-IT" sz="2400" dirty="0">
                <a:latin typeface="Arial Black" panose="020B0A04020102020204" pitchFamily="34" charset="0"/>
              </a:rPr>
              <a:t>PER APRIRE SPAZI DI NEGOZIAZIONE SOCIALE ESTESA</a:t>
            </a:r>
          </a:p>
          <a:p>
            <a:pPr marL="0" indent="0" algn="ctr">
              <a:buNone/>
            </a:pPr>
            <a:r>
              <a:rPr lang="it-IT" sz="2400" b="1" dirty="0"/>
              <a:t>FAVORENDO L’ACQUISIZIONE DI POTERE </a:t>
            </a:r>
          </a:p>
          <a:p>
            <a:pPr marL="0" indent="0" algn="ctr">
              <a:buNone/>
            </a:pPr>
            <a:r>
              <a:rPr lang="it-IT" sz="2400" b="1" dirty="0"/>
              <a:t>DA PARTE DI SOGGETTI VULNERABILI ED EMARGINATI</a:t>
            </a:r>
          </a:p>
          <a:p>
            <a:pPr marL="0" indent="0" algn="ctr">
              <a:buNone/>
            </a:pPr>
            <a:endParaRPr lang="it-IT" dirty="0">
              <a:latin typeface="Arial Black" panose="020B0A04020102020204" pitchFamily="34" charset="0"/>
            </a:endParaRPr>
          </a:p>
          <a:p>
            <a:pPr marL="0" indent="0" algn="ctr">
              <a:buNone/>
            </a:pPr>
            <a:endParaRPr lang="it-IT" dirty="0">
              <a:latin typeface="Arial Black" panose="020B0A04020102020204" pitchFamily="34" charset="0"/>
            </a:endParaRPr>
          </a:p>
        </p:txBody>
      </p:sp>
      <p:sp>
        <p:nvSpPr>
          <p:cNvPr id="4" name="Freccia in giù 3">
            <a:extLst>
              <a:ext uri="{FF2B5EF4-FFF2-40B4-BE49-F238E27FC236}">
                <a16:creationId xmlns:a16="http://schemas.microsoft.com/office/drawing/2014/main" id="{FFDAF9A4-539E-470C-8527-87D272551001}"/>
              </a:ext>
            </a:extLst>
          </p:cNvPr>
          <p:cNvSpPr/>
          <p:nvPr/>
        </p:nvSpPr>
        <p:spPr>
          <a:xfrm>
            <a:off x="5853684" y="1877696"/>
            <a:ext cx="484632" cy="53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a:extLst>
              <a:ext uri="{FF2B5EF4-FFF2-40B4-BE49-F238E27FC236}">
                <a16:creationId xmlns:a16="http://schemas.microsoft.com/office/drawing/2014/main" id="{77B85152-A80C-4935-9FF2-EE576C50BDA2}"/>
              </a:ext>
            </a:extLst>
          </p:cNvPr>
          <p:cNvSpPr/>
          <p:nvPr/>
        </p:nvSpPr>
        <p:spPr>
          <a:xfrm>
            <a:off x="5853684" y="4098019"/>
            <a:ext cx="484632" cy="53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0604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C4C1DD-A939-4861-8859-FA8F8C6252C9}"/>
              </a:ext>
            </a:extLst>
          </p:cNvPr>
          <p:cNvSpPr>
            <a:spLocks noGrp="1"/>
          </p:cNvSpPr>
          <p:nvPr>
            <p:ph type="title"/>
          </p:nvPr>
        </p:nvSpPr>
        <p:spPr>
          <a:xfrm>
            <a:off x="838200" y="365126"/>
            <a:ext cx="10515600" cy="957238"/>
          </a:xfrm>
        </p:spPr>
        <p:txBody>
          <a:bodyPr>
            <a:noAutofit/>
          </a:bodyPr>
          <a:lstStyle/>
          <a:p>
            <a:pPr algn="ctr"/>
            <a:r>
              <a:rPr lang="it-IT" sz="3200" b="1" dirty="0">
                <a:latin typeface="Arial Black" panose="020B0A04020102020204" pitchFamily="34" charset="0"/>
              </a:rPr>
              <a:t>DEFINIZIONI DELLA PROFESSIONE DI ASSISTENTE SOCIALE</a:t>
            </a:r>
          </a:p>
        </p:txBody>
      </p:sp>
      <p:graphicFrame>
        <p:nvGraphicFramePr>
          <p:cNvPr id="6" name="Segnaposto contenuto 5">
            <a:extLst>
              <a:ext uri="{FF2B5EF4-FFF2-40B4-BE49-F238E27FC236}">
                <a16:creationId xmlns:a16="http://schemas.microsoft.com/office/drawing/2014/main" id="{A5453FA8-7D71-4030-A21E-FF0EDE03CE3B}"/>
              </a:ext>
            </a:extLst>
          </p:cNvPr>
          <p:cNvGraphicFramePr>
            <a:graphicFrameLocks noGrp="1"/>
          </p:cNvGraphicFramePr>
          <p:nvPr>
            <p:ph idx="1"/>
            <p:extLst>
              <p:ext uri="{D42A27DB-BD31-4B8C-83A1-F6EECF244321}">
                <p14:modId xmlns:p14="http://schemas.microsoft.com/office/powerpoint/2010/main" val="2150225110"/>
              </p:ext>
            </p:extLst>
          </p:nvPr>
        </p:nvGraphicFramePr>
        <p:xfrm>
          <a:off x="838200" y="1322364"/>
          <a:ext cx="10515600" cy="4854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748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272ADA-5A19-4BCE-A082-FE1030557BB1}"/>
              </a:ext>
            </a:extLst>
          </p:cNvPr>
          <p:cNvSpPr>
            <a:spLocks noGrp="1"/>
          </p:cNvSpPr>
          <p:nvPr>
            <p:ph type="title"/>
          </p:nvPr>
        </p:nvSpPr>
        <p:spPr>
          <a:xfrm>
            <a:off x="838200" y="365126"/>
            <a:ext cx="10515600" cy="872832"/>
          </a:xfrm>
        </p:spPr>
        <p:txBody>
          <a:bodyPr/>
          <a:lstStyle/>
          <a:p>
            <a:pPr algn="ctr"/>
            <a:r>
              <a:rPr lang="it-IT" b="1" i="1" dirty="0">
                <a:latin typeface="+mn-lt"/>
              </a:rPr>
              <a:t>LA MODALITA’ DI NEGOZIAZIONE </a:t>
            </a:r>
            <a:r>
              <a:rPr lang="it-IT" sz="2400" b="1" i="1" dirty="0">
                <a:latin typeface="+mn-lt"/>
              </a:rPr>
              <a:t>(Tonon Giraldo)</a:t>
            </a:r>
            <a:endParaRPr lang="it-IT" b="1" i="1" dirty="0">
              <a:latin typeface="+mn-lt"/>
            </a:endParaRPr>
          </a:p>
        </p:txBody>
      </p:sp>
      <p:graphicFrame>
        <p:nvGraphicFramePr>
          <p:cNvPr id="4" name="Segnaposto contenuto 3">
            <a:extLst>
              <a:ext uri="{FF2B5EF4-FFF2-40B4-BE49-F238E27FC236}">
                <a16:creationId xmlns:a16="http://schemas.microsoft.com/office/drawing/2014/main" id="{FFCE6441-2483-4A18-9B65-D898DE46392A}"/>
              </a:ext>
            </a:extLst>
          </p:cNvPr>
          <p:cNvGraphicFramePr>
            <a:graphicFrameLocks noGrp="1"/>
          </p:cNvGraphicFramePr>
          <p:nvPr>
            <p:ph idx="1"/>
            <p:extLst>
              <p:ext uri="{D42A27DB-BD31-4B8C-83A1-F6EECF244321}">
                <p14:modId xmlns:p14="http://schemas.microsoft.com/office/powerpoint/2010/main" val="2197981492"/>
              </p:ext>
            </p:extLst>
          </p:nvPr>
        </p:nvGraphicFramePr>
        <p:xfrm>
          <a:off x="838200" y="1237958"/>
          <a:ext cx="10515600" cy="4939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3468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17936D-7BAC-4D62-8897-37632934C13C}"/>
              </a:ext>
            </a:extLst>
          </p:cNvPr>
          <p:cNvSpPr>
            <a:spLocks noGrp="1"/>
          </p:cNvSpPr>
          <p:nvPr>
            <p:ph type="title"/>
          </p:nvPr>
        </p:nvSpPr>
        <p:spPr/>
        <p:txBody>
          <a:bodyPr/>
          <a:lstStyle/>
          <a:p>
            <a:pPr algn="ctr"/>
            <a:r>
              <a:rPr lang="it-IT" b="1" i="1" dirty="0">
                <a:latin typeface="+mn-lt"/>
              </a:rPr>
              <a:t>D.P.R. 328 del 2001</a:t>
            </a:r>
          </a:p>
        </p:txBody>
      </p:sp>
      <p:sp>
        <p:nvSpPr>
          <p:cNvPr id="3" name="Segnaposto contenuto 2">
            <a:extLst>
              <a:ext uri="{FF2B5EF4-FFF2-40B4-BE49-F238E27FC236}">
                <a16:creationId xmlns:a16="http://schemas.microsoft.com/office/drawing/2014/main" id="{0EC54798-AD4B-42D8-B6D8-D53722B72662}"/>
              </a:ext>
            </a:extLst>
          </p:cNvPr>
          <p:cNvSpPr>
            <a:spLocks noGrp="1"/>
          </p:cNvSpPr>
          <p:nvPr>
            <p:ph idx="1"/>
          </p:nvPr>
        </p:nvSpPr>
        <p:spPr/>
        <p:txBody>
          <a:bodyPr>
            <a:normAutofit fontScale="92500" lnSpcReduction="20000"/>
          </a:bodyPr>
          <a:lstStyle/>
          <a:p>
            <a:r>
              <a:rPr lang="it-IT" b="1" dirty="0"/>
              <a:t>Contenuti del lavoro dell’Assistente Sociale specialista</a:t>
            </a:r>
          </a:p>
          <a:p>
            <a:pPr marL="514350" indent="-514350">
              <a:buFont typeface="+mj-lt"/>
              <a:buAutoNum type="arabicPeriod"/>
            </a:pPr>
            <a:r>
              <a:rPr lang="it-IT" dirty="0"/>
              <a:t>Elaborazione e direzione di programmi nel campo delle politiche e dei servizi sociali;</a:t>
            </a:r>
          </a:p>
          <a:p>
            <a:pPr marL="514350" indent="-514350">
              <a:buFont typeface="+mj-lt"/>
              <a:buAutoNum type="arabicPeriod"/>
            </a:pPr>
            <a:r>
              <a:rPr lang="it-IT" dirty="0"/>
              <a:t>Pianificazione, organizzazione e gestione manageriale nel campo delle politiche e dei servizi sociali;</a:t>
            </a:r>
          </a:p>
          <a:p>
            <a:pPr marL="514350" indent="-514350">
              <a:buFont typeface="+mj-lt"/>
              <a:buAutoNum type="arabicPeriod"/>
            </a:pPr>
            <a:r>
              <a:rPr lang="it-IT" dirty="0"/>
              <a:t>Direzione di servizi che gestiscono interventi complessi nel campo delle politiche e dei servizi sociali;</a:t>
            </a:r>
          </a:p>
          <a:p>
            <a:pPr marL="514350" indent="-514350">
              <a:buFont typeface="+mj-lt"/>
              <a:buAutoNum type="arabicPeriod"/>
            </a:pPr>
            <a:r>
              <a:rPr lang="it-IT" dirty="0"/>
              <a:t>Analisi e valutazione delle qualità degli interventi nei servizi e nelle politiche del servizio sociale;</a:t>
            </a:r>
          </a:p>
          <a:p>
            <a:pPr marL="514350" indent="-514350">
              <a:buFont typeface="+mj-lt"/>
              <a:buAutoNum type="arabicPeriod"/>
            </a:pPr>
            <a:r>
              <a:rPr lang="it-IT" dirty="0"/>
              <a:t>Supervisione delle attività di tirocinio degli studenti dei Corsi di laurea specialistica della classe 57/S – programmazione e gestione delle politiche del servizio sociale. </a:t>
            </a:r>
          </a:p>
        </p:txBody>
      </p:sp>
    </p:spTree>
    <p:extLst>
      <p:ext uri="{BB962C8B-B14F-4D97-AF65-F5344CB8AC3E}">
        <p14:creationId xmlns:p14="http://schemas.microsoft.com/office/powerpoint/2010/main" val="353013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DF91D4-8ADC-4B57-9D92-44BAF79B082B}"/>
              </a:ext>
            </a:extLst>
          </p:cNvPr>
          <p:cNvSpPr>
            <a:spLocks noGrp="1"/>
          </p:cNvSpPr>
          <p:nvPr>
            <p:ph type="title"/>
          </p:nvPr>
        </p:nvSpPr>
        <p:spPr>
          <a:xfrm>
            <a:off x="838200" y="365126"/>
            <a:ext cx="10515600" cy="704020"/>
          </a:xfrm>
        </p:spPr>
        <p:txBody>
          <a:bodyPr/>
          <a:lstStyle/>
          <a:p>
            <a:pPr algn="ctr"/>
            <a:r>
              <a:rPr lang="it-IT" b="1" i="1" dirty="0">
                <a:latin typeface="+mn-lt"/>
              </a:rPr>
              <a:t>D.P.R. 328 del 2001</a:t>
            </a:r>
            <a:endParaRPr lang="it-IT" dirty="0"/>
          </a:p>
        </p:txBody>
      </p:sp>
      <p:sp>
        <p:nvSpPr>
          <p:cNvPr id="3" name="Segnaposto contenuto 2">
            <a:extLst>
              <a:ext uri="{FF2B5EF4-FFF2-40B4-BE49-F238E27FC236}">
                <a16:creationId xmlns:a16="http://schemas.microsoft.com/office/drawing/2014/main" id="{251CCD24-C830-4A13-A96C-0148A2DCBBFB}"/>
              </a:ext>
            </a:extLst>
          </p:cNvPr>
          <p:cNvSpPr>
            <a:spLocks noGrp="1"/>
          </p:cNvSpPr>
          <p:nvPr>
            <p:ph idx="1"/>
          </p:nvPr>
        </p:nvSpPr>
        <p:spPr>
          <a:xfrm>
            <a:off x="950741" y="1350498"/>
            <a:ext cx="10515600" cy="5036234"/>
          </a:xfrm>
        </p:spPr>
        <p:txBody>
          <a:bodyPr>
            <a:normAutofit fontScale="85000" lnSpcReduction="20000"/>
          </a:bodyPr>
          <a:lstStyle/>
          <a:p>
            <a:r>
              <a:rPr lang="it-IT" b="1" dirty="0"/>
              <a:t>Contenuti del lavoro dell’Assistente Sociale</a:t>
            </a:r>
          </a:p>
          <a:p>
            <a:pPr marL="514350" indent="-514350">
              <a:buFont typeface="+mj-lt"/>
              <a:buAutoNum type="arabicPeriod"/>
            </a:pPr>
            <a:r>
              <a:rPr lang="it-IT" dirty="0"/>
              <a:t>Attività con autonomia tecnico-professionale e di giudizio, in tutte le fasi dell’intervento sociale per la prevenzione, il sostegno ed il recupero di persone, famiglie, gruppi e comunità in situazione di bisogno e di disagio, anche promuovendo e gestendo la collaborazione con organizzazioni di volontariato e del terzo settore;</a:t>
            </a:r>
          </a:p>
          <a:p>
            <a:pPr marL="514350" indent="-514350">
              <a:buFont typeface="+mj-lt"/>
              <a:buAutoNum type="arabicPeriod"/>
            </a:pPr>
            <a:r>
              <a:rPr lang="it-IT" dirty="0"/>
              <a:t>Compiti di gestione, di collaborazione all’organizzazione ed alla programmazione, coordinamento e direzione di interventi specifici nel campo delle politiche e dei servizi sociali;</a:t>
            </a:r>
          </a:p>
          <a:p>
            <a:pPr marL="514350" indent="-514350">
              <a:buFont typeface="+mj-lt"/>
              <a:buAutoNum type="arabicPeriod"/>
            </a:pPr>
            <a:r>
              <a:rPr lang="it-IT" dirty="0"/>
              <a:t>Attività di informazione e comunicazione nei servizi sociali e sui diritti degli utenti;</a:t>
            </a:r>
          </a:p>
          <a:p>
            <a:pPr marL="514350" indent="-514350">
              <a:buFont typeface="+mj-lt"/>
              <a:buAutoNum type="arabicPeriod"/>
            </a:pPr>
            <a:r>
              <a:rPr lang="it-IT" dirty="0"/>
              <a:t>Attività didattico-formativa connessa al servizio sociale e supervisione del tirocinio di studenti dei Corsi di laurea della classe 6 – Scienze del servizio sociale;</a:t>
            </a:r>
          </a:p>
          <a:p>
            <a:pPr marL="514350" indent="-514350">
              <a:buFont typeface="+mj-lt"/>
              <a:buAutoNum type="arabicPeriod"/>
            </a:pPr>
            <a:r>
              <a:rPr lang="it-IT" dirty="0"/>
              <a:t>Attività di raccolta ed elaborazione di dati sociali </a:t>
            </a:r>
            <a:r>
              <a:rPr lang="it-IT"/>
              <a:t>e psicosociali </a:t>
            </a:r>
            <a:r>
              <a:rPr lang="it-IT" dirty="0"/>
              <a:t>ai fini di ricerca.</a:t>
            </a:r>
          </a:p>
          <a:p>
            <a:endParaRPr lang="it-IT" dirty="0"/>
          </a:p>
        </p:txBody>
      </p:sp>
    </p:spTree>
    <p:extLst>
      <p:ext uri="{BB962C8B-B14F-4D97-AF65-F5344CB8AC3E}">
        <p14:creationId xmlns:p14="http://schemas.microsoft.com/office/powerpoint/2010/main" val="4829474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63AFC8-C2BD-4A54-8716-6CD31E87F788}"/>
              </a:ext>
            </a:extLst>
          </p:cNvPr>
          <p:cNvSpPr>
            <a:spLocks noGrp="1"/>
          </p:cNvSpPr>
          <p:nvPr>
            <p:ph type="title"/>
          </p:nvPr>
        </p:nvSpPr>
        <p:spPr/>
        <p:txBody>
          <a:bodyPr/>
          <a:lstStyle/>
          <a:p>
            <a:pPr algn="ctr"/>
            <a:r>
              <a:rPr lang="it-IT" b="1" i="1" dirty="0">
                <a:latin typeface="+mn-lt"/>
              </a:rPr>
              <a:t>D.P.R. 328 del 2001</a:t>
            </a:r>
            <a:endParaRPr lang="it-IT" dirty="0"/>
          </a:p>
        </p:txBody>
      </p:sp>
      <p:sp>
        <p:nvSpPr>
          <p:cNvPr id="3" name="Segnaposto contenuto 2">
            <a:extLst>
              <a:ext uri="{FF2B5EF4-FFF2-40B4-BE49-F238E27FC236}">
                <a16:creationId xmlns:a16="http://schemas.microsoft.com/office/drawing/2014/main" id="{8F1B7D0E-E8DE-41ED-BF90-FB6786122F72}"/>
              </a:ext>
            </a:extLst>
          </p:cNvPr>
          <p:cNvSpPr>
            <a:spLocks noGrp="1"/>
          </p:cNvSpPr>
          <p:nvPr>
            <p:ph idx="1"/>
          </p:nvPr>
        </p:nvSpPr>
        <p:spPr/>
        <p:txBody>
          <a:bodyPr/>
          <a:lstStyle/>
          <a:p>
            <a:r>
              <a:rPr lang="it-IT" b="1" dirty="0"/>
              <a:t>Sul piano lavorativo- contrattuale non esiste generalmente differenziazione tra i due titoli </a:t>
            </a:r>
            <a:r>
              <a:rPr lang="it-IT" dirty="0"/>
              <a:t>(salvo eventuale assunzione in qualità di Dirigente ovvero fatte salve le eventuali indennità spettanti per Pozioni Organizzative più elevate, quali il Coordinamento di settori).</a:t>
            </a:r>
          </a:p>
          <a:p>
            <a:r>
              <a:rPr lang="it-IT" dirty="0"/>
              <a:t>Per i Funzionari ed i Dirigenti di Servizio Sociale, attualmente, non è obbligatorio essere in possesso del titolo di Assistente Sociale o Assistente Sociale specialista.</a:t>
            </a:r>
          </a:p>
          <a:p>
            <a:r>
              <a:rPr lang="it-IT" dirty="0"/>
              <a:t>Esclusivamente nel settore Ministero </a:t>
            </a:r>
            <a:r>
              <a:rPr lang="it-IT"/>
              <a:t>delle Giustizia, </a:t>
            </a:r>
            <a:r>
              <a:rPr lang="it-IT" dirty="0"/>
              <a:t>le Dirigenze degli USSM ed UEPE sono affidate ad Assistenti Sociali specialisti.</a:t>
            </a:r>
          </a:p>
        </p:txBody>
      </p:sp>
    </p:spTree>
    <p:extLst>
      <p:ext uri="{BB962C8B-B14F-4D97-AF65-F5344CB8AC3E}">
        <p14:creationId xmlns:p14="http://schemas.microsoft.com/office/powerpoint/2010/main" val="1773542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936ACF-F503-486E-80F7-D9777060F97E}"/>
              </a:ext>
            </a:extLst>
          </p:cNvPr>
          <p:cNvSpPr>
            <a:spLocks noGrp="1"/>
          </p:cNvSpPr>
          <p:nvPr>
            <p:ph type="title"/>
          </p:nvPr>
        </p:nvSpPr>
        <p:spPr>
          <a:xfrm>
            <a:off x="838200" y="365125"/>
            <a:ext cx="10515600" cy="633681"/>
          </a:xfrm>
        </p:spPr>
        <p:txBody>
          <a:bodyPr>
            <a:normAutofit/>
          </a:bodyPr>
          <a:lstStyle/>
          <a:p>
            <a:pPr algn="ctr"/>
            <a:r>
              <a:rPr lang="it-IT" sz="3200" i="1" dirty="0">
                <a:latin typeface="Arial Black" panose="020B0A04020102020204" pitchFamily="34" charset="0"/>
              </a:rPr>
              <a:t>STRUTTURA DELL’ORDINE PROFESSIONALE</a:t>
            </a:r>
          </a:p>
        </p:txBody>
      </p:sp>
      <p:graphicFrame>
        <p:nvGraphicFramePr>
          <p:cNvPr id="7" name="Segnaposto contenuto 6">
            <a:extLst>
              <a:ext uri="{FF2B5EF4-FFF2-40B4-BE49-F238E27FC236}">
                <a16:creationId xmlns:a16="http://schemas.microsoft.com/office/drawing/2014/main" id="{572D0283-A554-4449-883D-2F4461191809}"/>
              </a:ext>
            </a:extLst>
          </p:cNvPr>
          <p:cNvGraphicFramePr>
            <a:graphicFrameLocks noGrp="1"/>
          </p:cNvGraphicFramePr>
          <p:nvPr>
            <p:ph idx="1"/>
            <p:extLst>
              <p:ext uri="{D42A27DB-BD31-4B8C-83A1-F6EECF244321}">
                <p14:modId xmlns:p14="http://schemas.microsoft.com/office/powerpoint/2010/main" val="1918832608"/>
              </p:ext>
            </p:extLst>
          </p:nvPr>
        </p:nvGraphicFramePr>
        <p:xfrm>
          <a:off x="838200" y="1097280"/>
          <a:ext cx="10515600" cy="5079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3972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9EACC5-30AA-4CEA-8F11-268ADD5117C1}"/>
              </a:ext>
            </a:extLst>
          </p:cNvPr>
          <p:cNvSpPr>
            <a:spLocks noGrp="1"/>
          </p:cNvSpPr>
          <p:nvPr>
            <p:ph type="title"/>
          </p:nvPr>
        </p:nvSpPr>
        <p:spPr/>
        <p:txBody>
          <a:bodyPr/>
          <a:lstStyle/>
          <a:p>
            <a:pPr algn="ctr"/>
            <a:r>
              <a:rPr lang="it-IT" i="1" dirty="0">
                <a:latin typeface="Arial Black" panose="020B0A04020102020204" pitchFamily="34" charset="0"/>
              </a:rPr>
              <a:t>ORDINE PROFESSIONALE</a:t>
            </a:r>
            <a:endParaRPr lang="it-IT" dirty="0"/>
          </a:p>
        </p:txBody>
      </p:sp>
      <p:sp>
        <p:nvSpPr>
          <p:cNvPr id="3" name="Segnaposto contenuto 2">
            <a:extLst>
              <a:ext uri="{FF2B5EF4-FFF2-40B4-BE49-F238E27FC236}">
                <a16:creationId xmlns:a16="http://schemas.microsoft.com/office/drawing/2014/main" id="{13F48FD9-B88B-4F07-96B5-39F263E06F1C}"/>
              </a:ext>
            </a:extLst>
          </p:cNvPr>
          <p:cNvSpPr>
            <a:spLocks noGrp="1"/>
          </p:cNvSpPr>
          <p:nvPr>
            <p:ph idx="1"/>
          </p:nvPr>
        </p:nvSpPr>
        <p:spPr/>
        <p:txBody>
          <a:bodyPr>
            <a:normAutofit fontScale="92500" lnSpcReduction="10000"/>
          </a:bodyPr>
          <a:lstStyle/>
          <a:p>
            <a:pPr marL="0" indent="0">
              <a:buNone/>
            </a:pPr>
            <a:r>
              <a:rPr lang="it-IT" b="1" dirty="0"/>
              <a:t>N.B.</a:t>
            </a:r>
          </a:p>
          <a:p>
            <a:pPr marL="0" indent="0" algn="just">
              <a:buNone/>
            </a:pPr>
            <a:r>
              <a:rPr lang="it-IT" i="1" dirty="0"/>
              <a:t>I componenti dei Consigli dell’Ordine, regionali e nazionale, e dei Consigli di Disciplina sono rispettivamente eletti e designati tra gli iscritti alla sez. A ed alla sez. B degli Albi Professionali, in forma proporzionale alla composizione degli Albi regionali, ossia, nel Consiglio si avrà prevalenza di Consiglieri eletti di sez. A, se questi prevarranno rispetto agli iscritti alla sez. B, o viceversa (es.: sez. A n. 7 – sez. B n. 8).  </a:t>
            </a:r>
          </a:p>
          <a:p>
            <a:pPr marL="0" indent="0" algn="just">
              <a:buNone/>
            </a:pPr>
            <a:r>
              <a:rPr lang="it-IT" i="1" dirty="0"/>
              <a:t>In ogni caso, le cariche di Presidente, Vice presidente e Consigliere F.F. (per l’Uff. di Presidenza del C.T.D.) possono essere ricoperte solo da Consiglieri iscritti alla sez. A dell’Albo Professionale. </a:t>
            </a:r>
          </a:p>
          <a:p>
            <a:pPr marL="0" indent="0" algn="just">
              <a:buNone/>
            </a:pPr>
            <a:r>
              <a:rPr lang="it-IT" i="1" dirty="0"/>
              <a:t>IL Presidente e le altre cariche vengono elette all’interno dei Consigli, a scrutinio segreto, subito dopo </a:t>
            </a:r>
            <a:r>
              <a:rPr lang="it-IT" i="1"/>
              <a:t>il primo insediamento</a:t>
            </a:r>
            <a:r>
              <a:rPr lang="it-IT" i="1" dirty="0"/>
              <a:t>.</a:t>
            </a:r>
          </a:p>
          <a:p>
            <a:endParaRPr lang="it-IT" i="1" dirty="0"/>
          </a:p>
          <a:p>
            <a:pPr marL="0" indent="0">
              <a:buNone/>
            </a:pPr>
            <a:endParaRPr lang="it-IT" dirty="0"/>
          </a:p>
        </p:txBody>
      </p:sp>
    </p:spTree>
    <p:extLst>
      <p:ext uri="{BB962C8B-B14F-4D97-AF65-F5344CB8AC3E}">
        <p14:creationId xmlns:p14="http://schemas.microsoft.com/office/powerpoint/2010/main" val="33559377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D44612-8106-47BA-B0C0-1B4CD6D456FA}"/>
              </a:ext>
            </a:extLst>
          </p:cNvPr>
          <p:cNvSpPr>
            <a:spLocks noGrp="1"/>
          </p:cNvSpPr>
          <p:nvPr>
            <p:ph type="title"/>
          </p:nvPr>
        </p:nvSpPr>
        <p:spPr/>
        <p:txBody>
          <a:bodyPr/>
          <a:lstStyle/>
          <a:p>
            <a:pPr algn="ctr"/>
            <a:r>
              <a:rPr lang="it-IT" b="1" i="1" dirty="0">
                <a:latin typeface="+mn-lt"/>
              </a:rPr>
              <a:t>Il Servizio Sociale come Professione </a:t>
            </a:r>
            <a:br>
              <a:rPr lang="it-IT" b="1" i="1" dirty="0">
                <a:latin typeface="+mn-lt"/>
              </a:rPr>
            </a:br>
            <a:r>
              <a:rPr lang="it-IT" sz="2800" b="1" i="1" dirty="0">
                <a:latin typeface="+mn-lt"/>
              </a:rPr>
              <a:t>di Bianca Lo Bianco</a:t>
            </a:r>
            <a:endParaRPr lang="it-IT" dirty="0"/>
          </a:p>
        </p:txBody>
      </p:sp>
      <p:sp>
        <p:nvSpPr>
          <p:cNvPr id="3" name="Segnaposto contenuto 2">
            <a:extLst>
              <a:ext uri="{FF2B5EF4-FFF2-40B4-BE49-F238E27FC236}">
                <a16:creationId xmlns:a16="http://schemas.microsoft.com/office/drawing/2014/main" id="{663EB1D3-D391-4C85-BE53-9B766927F682}"/>
              </a:ext>
            </a:extLst>
          </p:cNvPr>
          <p:cNvSpPr>
            <a:spLocks noGrp="1"/>
          </p:cNvSpPr>
          <p:nvPr>
            <p:ph idx="1"/>
          </p:nvPr>
        </p:nvSpPr>
        <p:spPr/>
        <p:txBody>
          <a:bodyPr>
            <a:normAutofit fontScale="92500"/>
          </a:bodyPr>
          <a:lstStyle/>
          <a:p>
            <a:pPr marL="0" indent="0">
              <a:buNone/>
            </a:pPr>
            <a:r>
              <a:rPr lang="it-IT" sz="4000" b="1" dirty="0">
                <a:effectLst/>
                <a:latin typeface="Calibri" panose="020F0502020204030204" pitchFamily="34" charset="0"/>
                <a:ea typeface="Calibri" panose="020F0502020204030204" pitchFamily="34" charset="0"/>
                <a:cs typeface="Calibri" panose="020F0502020204030204" pitchFamily="34" charset="0"/>
              </a:rPr>
              <a:t>N.B. </a:t>
            </a:r>
          </a:p>
          <a:p>
            <a:pPr marL="0" indent="0">
              <a:buNone/>
            </a:pPr>
            <a:r>
              <a:rPr lang="it-IT" sz="4000" b="1" dirty="0">
                <a:latin typeface="Calibri" panose="020F0502020204030204" pitchFamily="34" charset="0"/>
                <a:ea typeface="Calibri" panose="020F0502020204030204" pitchFamily="34" charset="0"/>
                <a:cs typeface="Calibri" panose="020F0502020204030204" pitchFamily="34" charset="0"/>
              </a:rPr>
              <a:t>Questo Power Point</a:t>
            </a:r>
            <a:r>
              <a:rPr lang="it-IT" sz="4000" b="1" dirty="0">
                <a:effectLst/>
                <a:latin typeface="Calibri" panose="020F0502020204030204" pitchFamily="34" charset="0"/>
                <a:ea typeface="Calibri" panose="020F0502020204030204" pitchFamily="34" charset="0"/>
                <a:cs typeface="Calibri" panose="020F0502020204030204" pitchFamily="34" charset="0"/>
              </a:rPr>
              <a:t> è pubblicato sulla pagina del Docente a beneficio degli studenti del Corso di Laurea in Servizio Sociale e Scienze Criminologiche. </a:t>
            </a:r>
          </a:p>
          <a:p>
            <a:pPr marL="0" indent="0">
              <a:buNone/>
            </a:pPr>
            <a:r>
              <a:rPr lang="it-IT" sz="4000" b="1" u="sng" dirty="0">
                <a:effectLst/>
                <a:latin typeface="Calibri" panose="020F0502020204030204" pitchFamily="34" charset="0"/>
                <a:ea typeface="Calibri" panose="020F0502020204030204" pitchFamily="34" charset="0"/>
                <a:cs typeface="Calibri" panose="020F0502020204030204" pitchFamily="34" charset="0"/>
              </a:rPr>
              <a:t>Tutti i diritti sono riservati.</a:t>
            </a:r>
            <a:endParaRPr lang="it-IT" sz="4000" b="1"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it-IT" sz="4000" b="1" u="sng" dirty="0">
                <a:effectLst/>
                <a:latin typeface="Calibri" panose="020F0502020204030204" pitchFamily="34" charset="0"/>
                <a:ea typeface="Calibri" panose="020F0502020204030204" pitchFamily="34" charset="0"/>
                <a:cs typeface="Calibri" panose="020F0502020204030204" pitchFamily="34" charset="0"/>
              </a:rPr>
              <a:t>Ne è vietata la divulgazione a terzi e la riproduzione anche parziale. </a:t>
            </a:r>
            <a:endParaRPr lang="it-IT"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205750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0659C3-B633-48B7-AF97-D5CE5BBA04C9}"/>
              </a:ext>
            </a:extLst>
          </p:cNvPr>
          <p:cNvSpPr>
            <a:spLocks noGrp="1"/>
          </p:cNvSpPr>
          <p:nvPr>
            <p:ph type="title"/>
          </p:nvPr>
        </p:nvSpPr>
        <p:spPr>
          <a:xfrm>
            <a:off x="838200" y="365125"/>
            <a:ext cx="10515600" cy="1325563"/>
          </a:xfrm>
        </p:spPr>
        <p:txBody>
          <a:bodyPr>
            <a:normAutofit/>
          </a:bodyPr>
          <a:lstStyle/>
          <a:p>
            <a:r>
              <a:rPr lang="it-IT" b="1" dirty="0"/>
              <a:t>LA PROFESSIONE E’ ….</a:t>
            </a:r>
            <a:br>
              <a:rPr lang="it-IT" b="1" dirty="0"/>
            </a:br>
            <a:r>
              <a:rPr lang="it-IT" b="1" dirty="0"/>
              <a:t>IL COMPLESSO DELLE ATTIVITA</a:t>
            </a:r>
            <a:r>
              <a:rPr lang="it-IT" dirty="0"/>
              <a:t>’</a:t>
            </a:r>
          </a:p>
        </p:txBody>
      </p:sp>
      <p:sp>
        <p:nvSpPr>
          <p:cNvPr id="15" name="Segnaposto contenuto 14">
            <a:extLst>
              <a:ext uri="{FF2B5EF4-FFF2-40B4-BE49-F238E27FC236}">
                <a16:creationId xmlns:a16="http://schemas.microsoft.com/office/drawing/2014/main" id="{BD4F5DA5-D32B-45EF-B5C3-C827755735AF}"/>
              </a:ext>
            </a:extLst>
          </p:cNvPr>
          <p:cNvSpPr>
            <a:spLocks noGrp="1"/>
          </p:cNvSpPr>
          <p:nvPr>
            <p:ph idx="1"/>
          </p:nvPr>
        </p:nvSpPr>
        <p:spPr/>
        <p:txBody>
          <a:bodyPr/>
          <a:lstStyle/>
          <a:p>
            <a:pPr marL="0" indent="0">
              <a:buNone/>
            </a:pPr>
            <a:r>
              <a:rPr lang="it-IT" b="1" u="sng" dirty="0"/>
              <a:t>FONDATO SU:</a:t>
            </a:r>
          </a:p>
        </p:txBody>
      </p:sp>
      <p:grpSp>
        <p:nvGrpSpPr>
          <p:cNvPr id="7" name="Gruppo 6">
            <a:extLst>
              <a:ext uri="{FF2B5EF4-FFF2-40B4-BE49-F238E27FC236}">
                <a16:creationId xmlns:a16="http://schemas.microsoft.com/office/drawing/2014/main" id="{B6D3DF7F-828F-45D5-AC51-C7273E4BF131}"/>
              </a:ext>
            </a:extLst>
          </p:cNvPr>
          <p:cNvGrpSpPr/>
          <p:nvPr/>
        </p:nvGrpSpPr>
        <p:grpSpPr>
          <a:xfrm>
            <a:off x="1859979" y="1825861"/>
            <a:ext cx="8472040" cy="4350864"/>
            <a:chOff x="1859979" y="1825861"/>
            <a:chExt cx="8472040" cy="4350864"/>
          </a:xfrm>
        </p:grpSpPr>
        <p:sp>
          <p:nvSpPr>
            <p:cNvPr id="8" name="Figura a mano libera: forma 7">
              <a:extLst>
                <a:ext uri="{FF2B5EF4-FFF2-40B4-BE49-F238E27FC236}">
                  <a16:creationId xmlns:a16="http://schemas.microsoft.com/office/drawing/2014/main" id="{6932B70E-7C6C-4D94-983D-DEC90E335ED4}"/>
                </a:ext>
              </a:extLst>
            </p:cNvPr>
            <p:cNvSpPr/>
            <p:nvPr/>
          </p:nvSpPr>
          <p:spPr>
            <a:xfrm>
              <a:off x="5596149" y="1825861"/>
              <a:ext cx="2047410" cy="2353345"/>
            </a:xfrm>
            <a:custGeom>
              <a:avLst/>
              <a:gdLst>
                <a:gd name="connsiteX0" fmla="*/ 0 w 2353344"/>
                <a:gd name="connsiteY0" fmla="*/ 1023705 h 2047409"/>
                <a:gd name="connsiteX1" fmla="*/ 511852 w 2353344"/>
                <a:gd name="connsiteY1" fmla="*/ 0 h 2047409"/>
                <a:gd name="connsiteX2" fmla="*/ 1841492 w 2353344"/>
                <a:gd name="connsiteY2" fmla="*/ 0 h 2047409"/>
                <a:gd name="connsiteX3" fmla="*/ 2353344 w 2353344"/>
                <a:gd name="connsiteY3" fmla="*/ 1023705 h 2047409"/>
                <a:gd name="connsiteX4" fmla="*/ 1841492 w 2353344"/>
                <a:gd name="connsiteY4" fmla="*/ 2047409 h 2047409"/>
                <a:gd name="connsiteX5" fmla="*/ 511852 w 2353344"/>
                <a:gd name="connsiteY5" fmla="*/ 2047409 h 2047409"/>
                <a:gd name="connsiteX6" fmla="*/ 0 w 2353344"/>
                <a:gd name="connsiteY6" fmla="*/ 1023705 h 204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3344" h="2047409">
                  <a:moveTo>
                    <a:pt x="1176671" y="0"/>
                  </a:moveTo>
                  <a:lnTo>
                    <a:pt x="2353343" y="445311"/>
                  </a:lnTo>
                  <a:lnTo>
                    <a:pt x="2353343" y="1602098"/>
                  </a:lnTo>
                  <a:lnTo>
                    <a:pt x="1176671" y="2047409"/>
                  </a:lnTo>
                  <a:lnTo>
                    <a:pt x="1" y="1602098"/>
                  </a:lnTo>
                  <a:lnTo>
                    <a:pt x="1" y="445311"/>
                  </a:lnTo>
                  <a:lnTo>
                    <a:pt x="117667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3825" tIns="431500" rIns="383826" bIns="431499" numCol="1" spcCol="1270" anchor="ctr" anchorCtr="0">
              <a:noAutofit/>
            </a:bodyPr>
            <a:lstStyle/>
            <a:p>
              <a:pPr marL="0" lvl="0" indent="0" algn="ctr" defTabSz="755650">
                <a:lnSpc>
                  <a:spcPct val="90000"/>
                </a:lnSpc>
                <a:spcBef>
                  <a:spcPct val="0"/>
                </a:spcBef>
                <a:spcAft>
                  <a:spcPct val="35000"/>
                </a:spcAft>
                <a:buNone/>
              </a:pPr>
              <a:r>
                <a:rPr lang="it-IT" sz="1700" kern="1200" dirty="0"/>
                <a:t>CONOSCENZE</a:t>
              </a:r>
            </a:p>
          </p:txBody>
        </p:sp>
        <p:sp>
          <p:nvSpPr>
            <p:cNvPr id="9" name="Rettangolo 8">
              <a:extLst>
                <a:ext uri="{FF2B5EF4-FFF2-40B4-BE49-F238E27FC236}">
                  <a16:creationId xmlns:a16="http://schemas.microsoft.com/office/drawing/2014/main" id="{EB3D8A54-AA2C-496A-B7E1-66A4CF5BF337}"/>
                </a:ext>
              </a:extLst>
            </p:cNvPr>
            <p:cNvSpPr/>
            <p:nvPr/>
          </p:nvSpPr>
          <p:spPr>
            <a:xfrm>
              <a:off x="7705687" y="2296531"/>
              <a:ext cx="2626332" cy="14120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Figura a mano libera: forma 9">
              <a:extLst>
                <a:ext uri="{FF2B5EF4-FFF2-40B4-BE49-F238E27FC236}">
                  <a16:creationId xmlns:a16="http://schemas.microsoft.com/office/drawing/2014/main" id="{3476A745-2926-46FD-A793-0B654E52A532}"/>
                </a:ext>
              </a:extLst>
            </p:cNvPr>
            <p:cNvSpPr/>
            <p:nvPr/>
          </p:nvSpPr>
          <p:spPr>
            <a:xfrm>
              <a:off x="3384946" y="1825861"/>
              <a:ext cx="2047410" cy="2353345"/>
            </a:xfrm>
            <a:custGeom>
              <a:avLst/>
              <a:gdLst>
                <a:gd name="connsiteX0" fmla="*/ 0 w 2353344"/>
                <a:gd name="connsiteY0" fmla="*/ 1023705 h 2047409"/>
                <a:gd name="connsiteX1" fmla="*/ 511852 w 2353344"/>
                <a:gd name="connsiteY1" fmla="*/ 0 h 2047409"/>
                <a:gd name="connsiteX2" fmla="*/ 1841492 w 2353344"/>
                <a:gd name="connsiteY2" fmla="*/ 0 h 2047409"/>
                <a:gd name="connsiteX3" fmla="*/ 2353344 w 2353344"/>
                <a:gd name="connsiteY3" fmla="*/ 1023705 h 2047409"/>
                <a:gd name="connsiteX4" fmla="*/ 1841492 w 2353344"/>
                <a:gd name="connsiteY4" fmla="*/ 2047409 h 2047409"/>
                <a:gd name="connsiteX5" fmla="*/ 511852 w 2353344"/>
                <a:gd name="connsiteY5" fmla="*/ 2047409 h 2047409"/>
                <a:gd name="connsiteX6" fmla="*/ 0 w 2353344"/>
                <a:gd name="connsiteY6" fmla="*/ 1023705 h 204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3344" h="2047409">
                  <a:moveTo>
                    <a:pt x="1176671" y="0"/>
                  </a:moveTo>
                  <a:lnTo>
                    <a:pt x="2353343" y="445311"/>
                  </a:lnTo>
                  <a:lnTo>
                    <a:pt x="2353343" y="1602098"/>
                  </a:lnTo>
                  <a:lnTo>
                    <a:pt x="1176671" y="2047409"/>
                  </a:lnTo>
                  <a:lnTo>
                    <a:pt x="1" y="1602098"/>
                  </a:lnTo>
                  <a:lnTo>
                    <a:pt x="1" y="445311"/>
                  </a:lnTo>
                  <a:lnTo>
                    <a:pt x="117667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055" tIns="366730" rIns="319056" bIns="366729" numCol="1" spcCol="1270" anchor="ctr" anchorCtr="0">
              <a:noAutofit/>
            </a:bodyPr>
            <a:lstStyle/>
            <a:p>
              <a:pPr marL="0" lvl="0" indent="0" algn="ctr" defTabSz="1377950">
                <a:lnSpc>
                  <a:spcPct val="90000"/>
                </a:lnSpc>
                <a:spcBef>
                  <a:spcPct val="0"/>
                </a:spcBef>
                <a:spcAft>
                  <a:spcPct val="35000"/>
                </a:spcAft>
                <a:buNone/>
              </a:pPr>
              <a:r>
                <a:rPr lang="it-IT" sz="3100" kern="1200" dirty="0"/>
                <a:t>PRINCIPI</a:t>
              </a:r>
            </a:p>
          </p:txBody>
        </p:sp>
        <p:sp>
          <p:nvSpPr>
            <p:cNvPr id="11" name="Figura a mano libera: forma 10">
              <a:extLst>
                <a:ext uri="{FF2B5EF4-FFF2-40B4-BE49-F238E27FC236}">
                  <a16:creationId xmlns:a16="http://schemas.microsoft.com/office/drawing/2014/main" id="{03B05161-8A72-4B92-AC87-C3FDB2CA7F98}"/>
                </a:ext>
              </a:extLst>
            </p:cNvPr>
            <p:cNvSpPr/>
            <p:nvPr/>
          </p:nvSpPr>
          <p:spPr>
            <a:xfrm>
              <a:off x="4486311" y="3823380"/>
              <a:ext cx="2047410" cy="2353345"/>
            </a:xfrm>
            <a:custGeom>
              <a:avLst/>
              <a:gdLst>
                <a:gd name="connsiteX0" fmla="*/ 0 w 2353344"/>
                <a:gd name="connsiteY0" fmla="*/ 1023705 h 2047409"/>
                <a:gd name="connsiteX1" fmla="*/ 511852 w 2353344"/>
                <a:gd name="connsiteY1" fmla="*/ 0 h 2047409"/>
                <a:gd name="connsiteX2" fmla="*/ 1841492 w 2353344"/>
                <a:gd name="connsiteY2" fmla="*/ 0 h 2047409"/>
                <a:gd name="connsiteX3" fmla="*/ 2353344 w 2353344"/>
                <a:gd name="connsiteY3" fmla="*/ 1023705 h 2047409"/>
                <a:gd name="connsiteX4" fmla="*/ 1841492 w 2353344"/>
                <a:gd name="connsiteY4" fmla="*/ 2047409 h 2047409"/>
                <a:gd name="connsiteX5" fmla="*/ 511852 w 2353344"/>
                <a:gd name="connsiteY5" fmla="*/ 2047409 h 2047409"/>
                <a:gd name="connsiteX6" fmla="*/ 0 w 2353344"/>
                <a:gd name="connsiteY6" fmla="*/ 1023705 h 204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3344" h="2047409">
                  <a:moveTo>
                    <a:pt x="1176671" y="0"/>
                  </a:moveTo>
                  <a:lnTo>
                    <a:pt x="2353343" y="445311"/>
                  </a:lnTo>
                  <a:lnTo>
                    <a:pt x="2353343" y="1602098"/>
                  </a:lnTo>
                  <a:lnTo>
                    <a:pt x="1176671" y="2047409"/>
                  </a:lnTo>
                  <a:lnTo>
                    <a:pt x="1" y="1602098"/>
                  </a:lnTo>
                  <a:lnTo>
                    <a:pt x="1" y="445311"/>
                  </a:lnTo>
                  <a:lnTo>
                    <a:pt x="117667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3825" tIns="431500" rIns="383826" bIns="431499" numCol="1" spcCol="1270" anchor="ctr" anchorCtr="0">
              <a:noAutofit/>
            </a:bodyPr>
            <a:lstStyle/>
            <a:p>
              <a:pPr marL="0" lvl="0" indent="0" algn="ctr" defTabSz="755650">
                <a:lnSpc>
                  <a:spcPct val="90000"/>
                </a:lnSpc>
                <a:spcBef>
                  <a:spcPct val="0"/>
                </a:spcBef>
                <a:spcAft>
                  <a:spcPct val="35000"/>
                </a:spcAft>
                <a:buNone/>
              </a:pPr>
              <a:r>
                <a:rPr lang="it-IT" sz="1700" kern="1200" dirty="0"/>
                <a:t>METODO</a:t>
              </a:r>
            </a:p>
          </p:txBody>
        </p:sp>
        <p:sp>
          <p:nvSpPr>
            <p:cNvPr id="12" name="Figura a mano libera: forma 11">
              <a:extLst>
                <a:ext uri="{FF2B5EF4-FFF2-40B4-BE49-F238E27FC236}">
                  <a16:creationId xmlns:a16="http://schemas.microsoft.com/office/drawing/2014/main" id="{73BDE2FD-63EC-432E-8CA9-309F885CA0AB}"/>
                </a:ext>
              </a:extLst>
            </p:cNvPr>
            <p:cNvSpPr/>
            <p:nvPr/>
          </p:nvSpPr>
          <p:spPr>
            <a:xfrm>
              <a:off x="1859979" y="4294050"/>
              <a:ext cx="2541612" cy="1412006"/>
            </a:xfrm>
            <a:custGeom>
              <a:avLst/>
              <a:gdLst>
                <a:gd name="connsiteX0" fmla="*/ 0 w 2541612"/>
                <a:gd name="connsiteY0" fmla="*/ 0 h 1412006"/>
                <a:gd name="connsiteX1" fmla="*/ 2541612 w 2541612"/>
                <a:gd name="connsiteY1" fmla="*/ 0 h 1412006"/>
                <a:gd name="connsiteX2" fmla="*/ 2541612 w 2541612"/>
                <a:gd name="connsiteY2" fmla="*/ 1412006 h 1412006"/>
                <a:gd name="connsiteX3" fmla="*/ 0 w 2541612"/>
                <a:gd name="connsiteY3" fmla="*/ 1412006 h 1412006"/>
                <a:gd name="connsiteX4" fmla="*/ 0 w 2541612"/>
                <a:gd name="connsiteY4" fmla="*/ 0 h 14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612" h="1412006">
                  <a:moveTo>
                    <a:pt x="0" y="0"/>
                  </a:moveTo>
                  <a:lnTo>
                    <a:pt x="2541612" y="0"/>
                  </a:lnTo>
                  <a:lnTo>
                    <a:pt x="2541612" y="1412006"/>
                  </a:lnTo>
                  <a:lnTo>
                    <a:pt x="0" y="141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endParaRPr lang="it-IT" sz="1700" kern="1200" dirty="0"/>
            </a:p>
            <a:p>
              <a:pPr marL="0" lvl="0" indent="0" algn="r" defTabSz="755650">
                <a:lnSpc>
                  <a:spcPct val="90000"/>
                </a:lnSpc>
                <a:spcBef>
                  <a:spcPct val="0"/>
                </a:spcBef>
                <a:spcAft>
                  <a:spcPct val="35000"/>
                </a:spcAft>
                <a:buNone/>
              </a:pPr>
              <a:endParaRPr lang="it-IT" sz="1700" kern="1200" dirty="0"/>
            </a:p>
          </p:txBody>
        </p:sp>
        <p:sp>
          <p:nvSpPr>
            <p:cNvPr id="13" name="Figura a mano libera: forma 12">
              <a:extLst>
                <a:ext uri="{FF2B5EF4-FFF2-40B4-BE49-F238E27FC236}">
                  <a16:creationId xmlns:a16="http://schemas.microsoft.com/office/drawing/2014/main" id="{A9C50CD4-293B-44EE-B19E-367AE6D86129}"/>
                </a:ext>
              </a:extLst>
            </p:cNvPr>
            <p:cNvSpPr/>
            <p:nvPr/>
          </p:nvSpPr>
          <p:spPr>
            <a:xfrm>
              <a:off x="6697514" y="3823380"/>
              <a:ext cx="2047410" cy="2353345"/>
            </a:xfrm>
            <a:custGeom>
              <a:avLst/>
              <a:gdLst>
                <a:gd name="connsiteX0" fmla="*/ 0 w 2353344"/>
                <a:gd name="connsiteY0" fmla="*/ 1023705 h 2047409"/>
                <a:gd name="connsiteX1" fmla="*/ 511852 w 2353344"/>
                <a:gd name="connsiteY1" fmla="*/ 0 h 2047409"/>
                <a:gd name="connsiteX2" fmla="*/ 1841492 w 2353344"/>
                <a:gd name="connsiteY2" fmla="*/ 0 h 2047409"/>
                <a:gd name="connsiteX3" fmla="*/ 2353344 w 2353344"/>
                <a:gd name="connsiteY3" fmla="*/ 1023705 h 2047409"/>
                <a:gd name="connsiteX4" fmla="*/ 1841492 w 2353344"/>
                <a:gd name="connsiteY4" fmla="*/ 2047409 h 2047409"/>
                <a:gd name="connsiteX5" fmla="*/ 511852 w 2353344"/>
                <a:gd name="connsiteY5" fmla="*/ 2047409 h 2047409"/>
                <a:gd name="connsiteX6" fmla="*/ 0 w 2353344"/>
                <a:gd name="connsiteY6" fmla="*/ 1023705 h 204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3344" h="2047409">
                  <a:moveTo>
                    <a:pt x="1176671" y="0"/>
                  </a:moveTo>
                  <a:lnTo>
                    <a:pt x="2353343" y="445311"/>
                  </a:lnTo>
                  <a:lnTo>
                    <a:pt x="2353343" y="1602098"/>
                  </a:lnTo>
                  <a:lnTo>
                    <a:pt x="1176671" y="2047409"/>
                  </a:lnTo>
                  <a:lnTo>
                    <a:pt x="1" y="1602098"/>
                  </a:lnTo>
                  <a:lnTo>
                    <a:pt x="1" y="445311"/>
                  </a:lnTo>
                  <a:lnTo>
                    <a:pt x="117667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055" tIns="366730" rIns="319056" bIns="366729" numCol="1" spcCol="1270" anchor="ctr" anchorCtr="0">
              <a:noAutofit/>
            </a:bodyPr>
            <a:lstStyle/>
            <a:p>
              <a:pPr marL="0" lvl="0" indent="0" algn="ctr" defTabSz="1511300">
                <a:lnSpc>
                  <a:spcPct val="90000"/>
                </a:lnSpc>
                <a:spcBef>
                  <a:spcPct val="0"/>
                </a:spcBef>
                <a:spcAft>
                  <a:spcPct val="35000"/>
                </a:spcAft>
                <a:buNone/>
              </a:pPr>
              <a:r>
                <a:rPr lang="it-IT" sz="3400" kern="1200" dirty="0"/>
                <a:t>ABILITA’</a:t>
              </a:r>
            </a:p>
          </p:txBody>
        </p:sp>
      </p:grpSp>
    </p:spTree>
    <p:extLst>
      <p:ext uri="{BB962C8B-B14F-4D97-AF65-F5344CB8AC3E}">
        <p14:creationId xmlns:p14="http://schemas.microsoft.com/office/powerpoint/2010/main" val="199600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0D94B4-4062-459D-AE99-DED6E5D16B14}"/>
              </a:ext>
            </a:extLst>
          </p:cNvPr>
          <p:cNvSpPr>
            <a:spLocks noGrp="1"/>
          </p:cNvSpPr>
          <p:nvPr>
            <p:ph type="title"/>
          </p:nvPr>
        </p:nvSpPr>
        <p:spPr/>
        <p:txBody>
          <a:bodyPr/>
          <a:lstStyle/>
          <a:p>
            <a:r>
              <a:rPr lang="it-IT" dirty="0"/>
              <a:t>…</a:t>
            </a:r>
            <a:r>
              <a:rPr lang="it-IT" b="1" dirty="0"/>
              <a:t>VOLTO AD AFFRONTARE</a:t>
            </a:r>
          </a:p>
        </p:txBody>
      </p:sp>
      <p:graphicFrame>
        <p:nvGraphicFramePr>
          <p:cNvPr id="4" name="Segnaposto contenuto 3">
            <a:extLst>
              <a:ext uri="{FF2B5EF4-FFF2-40B4-BE49-F238E27FC236}">
                <a16:creationId xmlns:a16="http://schemas.microsoft.com/office/drawing/2014/main" id="{75E276D4-E392-481B-BA82-66A16EAA1867}"/>
              </a:ext>
            </a:extLst>
          </p:cNvPr>
          <p:cNvGraphicFramePr>
            <a:graphicFrameLocks noGrp="1"/>
          </p:cNvGraphicFramePr>
          <p:nvPr>
            <p:ph idx="1"/>
            <p:extLst>
              <p:ext uri="{D42A27DB-BD31-4B8C-83A1-F6EECF244321}">
                <p14:modId xmlns:p14="http://schemas.microsoft.com/office/powerpoint/2010/main" val="895384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7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FF87DB-E950-4F99-B26A-CA17DECFEBDD}"/>
              </a:ext>
            </a:extLst>
          </p:cNvPr>
          <p:cNvSpPr>
            <a:spLocks noGrp="1"/>
          </p:cNvSpPr>
          <p:nvPr>
            <p:ph type="title"/>
          </p:nvPr>
        </p:nvSpPr>
        <p:spPr>
          <a:xfrm>
            <a:off x="838200" y="365126"/>
            <a:ext cx="10515600" cy="957238"/>
          </a:xfrm>
        </p:spPr>
        <p:txBody>
          <a:bodyPr>
            <a:normAutofit/>
          </a:bodyPr>
          <a:lstStyle/>
          <a:p>
            <a:pPr algn="ctr"/>
            <a:r>
              <a:rPr lang="it-IT" sz="4000" b="1" dirty="0">
                <a:latin typeface="Arial Black" panose="020B0A04020102020204" pitchFamily="34" charset="0"/>
              </a:rPr>
              <a:t>PROCESSO DI AIUTO</a:t>
            </a:r>
          </a:p>
        </p:txBody>
      </p:sp>
      <p:graphicFrame>
        <p:nvGraphicFramePr>
          <p:cNvPr id="4" name="Segnaposto contenuto 3">
            <a:extLst>
              <a:ext uri="{FF2B5EF4-FFF2-40B4-BE49-F238E27FC236}">
                <a16:creationId xmlns:a16="http://schemas.microsoft.com/office/drawing/2014/main" id="{C766DABF-3285-44DD-96C1-823486F34B12}"/>
              </a:ext>
            </a:extLst>
          </p:cNvPr>
          <p:cNvGraphicFramePr>
            <a:graphicFrameLocks noGrp="1"/>
          </p:cNvGraphicFramePr>
          <p:nvPr>
            <p:ph idx="1"/>
            <p:extLst>
              <p:ext uri="{D42A27DB-BD31-4B8C-83A1-F6EECF244321}">
                <p14:modId xmlns:p14="http://schemas.microsoft.com/office/powerpoint/2010/main" val="18661261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786273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TotalTime>
  <Words>5316</Words>
  <Application>Microsoft Office PowerPoint</Application>
  <PresentationFormat>Widescreen</PresentationFormat>
  <Paragraphs>652</Paragraphs>
  <Slides>66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66</vt:i4>
      </vt:variant>
    </vt:vector>
  </HeadingPairs>
  <TitlesOfParts>
    <vt:vector size="71" baseType="lpstr">
      <vt:lpstr>Arial</vt:lpstr>
      <vt:lpstr>Arial Black</vt:lpstr>
      <vt:lpstr>Calibri</vt:lpstr>
      <vt:lpstr>Calibri Light</vt:lpstr>
      <vt:lpstr>Tema di Office</vt:lpstr>
      <vt:lpstr>Il Servizio Sociale come Professione  di Bianca Lo Bianco</vt:lpstr>
      <vt:lpstr>I 5 ATTRIBUTI DELLE PROFESSIONI Paradigma di Grennwood 1957</vt:lpstr>
      <vt:lpstr>ASSISTENTE SOCIALE</vt:lpstr>
      <vt:lpstr>IL PERCORSO DI RICONOSCIMENTO GIURIDICO DELLA PROFESSIONE DI ASSISTENTE SOCIALE</vt:lpstr>
      <vt:lpstr>IL SERVIZIO SOCIALE COME PROFESSIONE</vt:lpstr>
      <vt:lpstr>DEFINIZIONI DELLA PROFESSIONE DI ASSISTENTE SOCIALE</vt:lpstr>
      <vt:lpstr>LA PROFESSIONE E’ …. IL COMPLESSO DELLE ATTIVITA’</vt:lpstr>
      <vt:lpstr>…VOLTO AD AFFRONTARE</vt:lpstr>
      <vt:lpstr>PROCESSO DI AIUTO</vt:lpstr>
      <vt:lpstr>OBIETTIVI del Servizio Sociale Dal Pra Ponticelli – Lineamenti del Servizio Sociale 1986</vt:lpstr>
      <vt:lpstr>OBIETTIVI del Servizio Sociale Dal Pra Ponticelli – Lineamenti del Servizio Sociale 1986</vt:lpstr>
      <vt:lpstr>DEFINIZIONE INTERNAZIONALE IASSW (International Association of School of Social Work) IFSW (International Federations of Social Workers) - 2001</vt:lpstr>
      <vt:lpstr>CAMBIAMENTO SOCIALE (VERSIONE MICRO - Fargion)</vt:lpstr>
      <vt:lpstr>RELAZIONI SOCIALI (Gallino – 1978)</vt:lpstr>
      <vt:lpstr>LA DIMENSIONE DEL LAVORO CON L’UTENZA</vt:lpstr>
      <vt:lpstr>IL PROCESSO DI AIUTO   (Dal Pra Ponticelli )</vt:lpstr>
      <vt:lpstr>CONTENUTI DELL’AIUTO</vt:lpstr>
      <vt:lpstr>CAMBIAMENTO SOCIALE (VERSIONE MACRO - Fargion)</vt:lpstr>
      <vt:lpstr>LA RADICE DEI PROBLEMI (gli antesignani del lavoro sociale di Comunità e del lavoro con i Gruppi)</vt:lpstr>
      <vt:lpstr>L’Advocacy - (Dal Pra Ponticelli 2005)</vt:lpstr>
      <vt:lpstr>L’Advocacy – (Rita Bressani  e Brandon)</vt:lpstr>
      <vt:lpstr>L’Advocacy del Servizio Sociale (Rita Bressani  e Brandon)</vt:lpstr>
      <vt:lpstr>L’Advocacy del Servizio Sociale</vt:lpstr>
      <vt:lpstr>I DIRITTI SOCIALI DI CITTADINANZA (Donati – 2005)</vt:lpstr>
      <vt:lpstr>DIRITTI DI CITTADINANZA E SERVIZIO SOCIALE (Donati – 2005)</vt:lpstr>
      <vt:lpstr>MATRICI STORICHE DEL SERVIZIO SOCIALE</vt:lpstr>
      <vt:lpstr>L’ORIGINE DEI PROBLEMI: L’INDIVIDUO</vt:lpstr>
      <vt:lpstr>L’ORIGINE DEI PROBLEMI: LA SOCIETA’</vt:lpstr>
      <vt:lpstr>RICOMPOSIZIONE DELLE DUE PROSPETTIVE (Fargion)</vt:lpstr>
      <vt:lpstr>SUPERARE LA DICOTOMIA (Fargion)</vt:lpstr>
      <vt:lpstr>EMPOWERMENT</vt:lpstr>
      <vt:lpstr>EMPOWERMENT</vt:lpstr>
      <vt:lpstr>EMPOWERMENT PER IL BENESSERE</vt:lpstr>
      <vt:lpstr>Piramide di Maslow - 1954</vt:lpstr>
      <vt:lpstr>DIRITTI UMANI VALORI ALLA BASE DEL SERVIZIO SOCIALE   Art. 5 del C.D. AA.SS.</vt:lpstr>
      <vt:lpstr>I VALORI DEL SERVIZIO SOCIALE INTERNAZIONALE</vt:lpstr>
      <vt:lpstr>LA DIGNITA’ DELL’UOMO</vt:lpstr>
      <vt:lpstr>IL RISPETTO NEL SERVIZIO SOCIALE</vt:lpstr>
      <vt:lpstr>La libertà dell’uomo</vt:lpstr>
      <vt:lpstr>L’ACCETTAZIONE</vt:lpstr>
      <vt:lpstr>L’AUTODETERMINAZIONE</vt:lpstr>
      <vt:lpstr>DOCUMENTI INTERNAZIONALI RILEVANTI  PER I VALORI CONDIVISI DAL SERVIZIO SOCIALE</vt:lpstr>
      <vt:lpstr>I TRATTI DEL SERVIZIO SOCIALE</vt:lpstr>
      <vt:lpstr>PERCHE’ NELL’AMBIENTE SI MANIFESTANO PROBLEMI SOCIALI CHE SEGNALANO DISAGIO?</vt:lpstr>
      <vt:lpstr>CONCETTO DI CAMBIAMENTO ED AMBIENTE COMPLESSO</vt:lpstr>
      <vt:lpstr>BISOGNI ED ASPIRAZIONI (Villa)</vt:lpstr>
      <vt:lpstr>TIPOLOGIE DI BISOGNI</vt:lpstr>
      <vt:lpstr>TIPOLOGIE DI BISOGNI</vt:lpstr>
      <vt:lpstr>BISOGNI ED ASPIRAZIONI (DESIDERI) Villa </vt:lpstr>
      <vt:lpstr>IL LAVORO NUOVO  (Bianchi)</vt:lpstr>
      <vt:lpstr> GLI AA.SS. INTERVENGONO SUI CONFINI  (Abbott in Fargion)  </vt:lpstr>
      <vt:lpstr>CHI E’ IL BROKER? (Boissevain)</vt:lpstr>
      <vt:lpstr>CARATTERISTICHE DEL BROKER</vt:lpstr>
      <vt:lpstr>CARATTERISTICHE DELLA RETE DEL BROKER  (D. Piselli - 2001)</vt:lpstr>
      <vt:lpstr>COSA E’ UNA RISORSA?</vt:lpstr>
      <vt:lpstr>LE RISORSE </vt:lpstr>
      <vt:lpstr>MODALITA’ DI OPERARE DEL S.S.</vt:lpstr>
      <vt:lpstr>OTTICA TRIFOCALE (Dellavalle)</vt:lpstr>
      <vt:lpstr>LA NEGOZIAZIONE</vt:lpstr>
      <vt:lpstr>LA MODALITA’ DI NEGOZIAZIONE (Tonon Giraldo)</vt:lpstr>
      <vt:lpstr>D.P.R. 328 del 2001</vt:lpstr>
      <vt:lpstr>D.P.R. 328 del 2001</vt:lpstr>
      <vt:lpstr>D.P.R. 328 del 2001</vt:lpstr>
      <vt:lpstr>STRUTTURA DELL’ORDINE PROFESSIONALE</vt:lpstr>
      <vt:lpstr>ORDINE PROFESSIONALE</vt:lpstr>
      <vt:lpstr>Il Servizio Sociale come Professione  di Bianca Lo Bianco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5 ATTRIBUTI DELLE PROFESSIONI Paradigma di Grennwood 1957</dc:title>
  <dc:creator>Flavia La ferrera</dc:creator>
  <cp:lastModifiedBy>Flavia La ferrera</cp:lastModifiedBy>
  <cp:revision>145</cp:revision>
  <dcterms:created xsi:type="dcterms:W3CDTF">2020-12-15T17:18:10Z</dcterms:created>
  <dcterms:modified xsi:type="dcterms:W3CDTF">2022-01-10T16:50:54Z</dcterms:modified>
</cp:coreProperties>
</file>